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51" r:id="rId6"/>
    <p:sldMasterId id="214748365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Lst>
  <p:sldSz cy="9753600" cx="17340250"/>
  <p:notesSz cx="17335500" cy="9753600"/>
  <p:embeddedFontLst>
    <p:embeddedFont>
      <p:font typeface="Open Sans Light"/>
      <p:regular r:id="rId34"/>
      <p:bold r:id="rId35"/>
      <p:italic r:id="rId36"/>
      <p:boldItalic r:id="rId37"/>
    </p:embeddedFont>
    <p:embeddedFont>
      <p:font typeface="Open Sans"/>
      <p:regular r:id="rId38"/>
      <p:bold r:id="rId39"/>
      <p:italic r:id="rId40"/>
      <p:boldItalic r:id="rId41"/>
    </p:embeddedFont>
    <p:embeddedFont>
      <p:font typeface="Century Gothic"/>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32">
          <p15:clr>
            <a:srgbClr val="A4A3A4"/>
          </p15:clr>
        </p15:guide>
        <p15:guide id="2" pos="2161">
          <p15:clr>
            <a:srgbClr val="A4A3A4"/>
          </p15:clr>
        </p15:guide>
      </p15:sldGuideLst>
    </p:ext>
    <p:ext uri="http://customooxmlschemas.google.com/">
      <go:slidesCustomData xmlns:go="http://customooxmlschemas.google.com/" r:id="rId46" roundtripDataSignature="AMtx7miC4Yx0zmmVEFeNNl7O4RRAC8r8E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CB2E9C-FA6A-4B5C-88F9-CA0CA731AF15}">
  <a:tblStyle styleId="{FCCB2E9C-FA6A-4B5C-88F9-CA0CA731AF15}" styleName="Table_0">
    <a:wholeTbl>
      <a:tcTxStyle b="off" i="off">
        <a:font>
          <a:latin typeface="Calibri"/>
          <a:ea typeface="Calibri"/>
          <a:cs typeface="Calibri"/>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32" orient="horz"/>
        <p:guide pos="2161"/>
      </p:guideLst>
    </p:cSldViewPr>
  </p:slideViewPr>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13" Type="http://schemas.openxmlformats.org/officeDocument/2006/relationships/slide" Target="slides/slide5.xml"/><Relationship Id="rId39" Type="http://schemas.openxmlformats.org/officeDocument/2006/relationships/font" Target="fonts/OpenSans-bold.fntdata"/><Relationship Id="rId18" Type="http://schemas.openxmlformats.org/officeDocument/2006/relationships/slide" Target="slides/slide10.xml"/><Relationship Id="rId42" Type="http://schemas.openxmlformats.org/officeDocument/2006/relationships/font" Target="fonts/CenturyGothic-regular.fntdata"/><Relationship Id="rId21" Type="http://schemas.openxmlformats.org/officeDocument/2006/relationships/slide" Target="slides/slide13.xml"/><Relationship Id="rId34" Type="http://schemas.openxmlformats.org/officeDocument/2006/relationships/font" Target="fonts/OpenSansLight-regular.fntdata"/><Relationship Id="rId47" Type="http://schemas.openxmlformats.org/officeDocument/2006/relationships/customXml" Target="../customXml/item1.xml"/><Relationship Id="rId7" Type="http://schemas.openxmlformats.org/officeDocument/2006/relationships/slideMaster" Target="slideMasters/slideMaster3.xml"/><Relationship Id="rId2" Type="http://schemas.openxmlformats.org/officeDocument/2006/relationships/viewProps" Target="viewProps.xml"/><Relationship Id="rId29" Type="http://schemas.openxmlformats.org/officeDocument/2006/relationships/slide" Target="slides/slide21.xml"/><Relationship Id="rId16" Type="http://schemas.openxmlformats.org/officeDocument/2006/relationships/slide" Target="slides/slide8.xml"/><Relationship Id="rId40" Type="http://schemas.openxmlformats.org/officeDocument/2006/relationships/font" Target="fonts/OpenSans-italic.fntdata"/><Relationship Id="rId24" Type="http://schemas.openxmlformats.org/officeDocument/2006/relationships/slide" Target="slides/slide16.xml"/><Relationship Id="rId45" Type="http://schemas.openxmlformats.org/officeDocument/2006/relationships/font" Target="fonts/CenturyGothic-boldItalic.fntdata"/><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font" Target="fonts/OpenSansLight-boldItalic.fntdata"/><Relationship Id="rId23" Type="http://schemas.openxmlformats.org/officeDocument/2006/relationships/slide" Target="slides/slide15.xml"/><Relationship Id="rId28" Type="http://schemas.openxmlformats.org/officeDocument/2006/relationships/slide" Target="slides/slide20.xml"/><Relationship Id="rId5" Type="http://schemas.openxmlformats.org/officeDocument/2006/relationships/slideMaster" Target="slideMasters/slideMaster1.xml"/><Relationship Id="rId15" Type="http://schemas.openxmlformats.org/officeDocument/2006/relationships/slide" Target="slides/slide7.xml"/><Relationship Id="rId36" Type="http://schemas.openxmlformats.org/officeDocument/2006/relationships/font" Target="fonts/OpenSansLight-italic.fntdata"/><Relationship Id="rId49" Type="http://schemas.openxmlformats.org/officeDocument/2006/relationships/customXml" Target="../customXml/item3.xml"/><Relationship Id="rId44" Type="http://schemas.openxmlformats.org/officeDocument/2006/relationships/font" Target="fonts/CenturyGothic-italic.fntdata"/><Relationship Id="rId31" Type="http://schemas.openxmlformats.org/officeDocument/2006/relationships/slide" Target="slides/slide23.xml"/><Relationship Id="rId10" Type="http://schemas.openxmlformats.org/officeDocument/2006/relationships/slide" Target="slides/slide2.xml"/><Relationship Id="rId19" Type="http://schemas.openxmlformats.org/officeDocument/2006/relationships/slide" Target="slides/slide11.xml"/><Relationship Id="rId22" Type="http://schemas.openxmlformats.org/officeDocument/2006/relationships/slide" Target="slides/slide14.xml"/><Relationship Id="rId43" Type="http://schemas.openxmlformats.org/officeDocument/2006/relationships/font" Target="fonts/CenturyGothic-bold.fntdata"/><Relationship Id="rId4" Type="http://schemas.openxmlformats.org/officeDocument/2006/relationships/tableStyles" Target="tableStyles.xml"/><Relationship Id="rId9" Type="http://schemas.openxmlformats.org/officeDocument/2006/relationships/slide" Target="slides/slide1.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OpenSansLight-bold.fntdata"/><Relationship Id="rId14" Type="http://schemas.openxmlformats.org/officeDocument/2006/relationships/slide" Target="slides/slide6.xml"/><Relationship Id="rId48" Type="http://schemas.openxmlformats.org/officeDocument/2006/relationships/customXml" Target="../customXml/item2.xml"/><Relationship Id="rId8" Type="http://schemas.openxmlformats.org/officeDocument/2006/relationships/notesMaster" Target="notesMasters/notesMaster1.xml"/><Relationship Id="rId3" Type="http://schemas.openxmlformats.org/officeDocument/2006/relationships/presProps" Target="presProps.xml"/><Relationship Id="rId46" Type="http://customschemas.google.com/relationships/presentationmetadata" Target="metadata"/><Relationship Id="rId25" Type="http://schemas.openxmlformats.org/officeDocument/2006/relationships/slide" Target="slides/slide17.xml"/><Relationship Id="rId33" Type="http://schemas.openxmlformats.org/officeDocument/2006/relationships/slide" Target="slides/slide25.xml"/><Relationship Id="rId12" Type="http://schemas.openxmlformats.org/officeDocument/2006/relationships/slide" Target="slides/slide4.xml"/><Relationship Id="rId17" Type="http://schemas.openxmlformats.org/officeDocument/2006/relationships/slide" Target="slides/slide9.xml"/><Relationship Id="rId38" Type="http://schemas.openxmlformats.org/officeDocument/2006/relationships/font" Target="fonts/OpenSans-regular.fntdata"/><Relationship Id="rId20" Type="http://schemas.openxmlformats.org/officeDocument/2006/relationships/slide" Target="slides/slide12.xml"/><Relationship Id="rId41" Type="http://schemas.openxmlformats.org/officeDocument/2006/relationships/font" Target="fonts/OpenSans-boldItalic.fntdata"/><Relationship Id="rId1" Type="http://schemas.openxmlformats.org/officeDocument/2006/relationships/theme" Target="theme/theme4.xml"/><Relationship Id="rId6" Type="http://schemas.openxmlformats.org/officeDocument/2006/relationships/slideMaster" Target="slideMasters/slideMaster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7512050" cy="48895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9818688" y="0"/>
            <a:ext cx="7512050" cy="48895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264650"/>
            <a:ext cx="7512050" cy="48895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pt-B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6" name="Google Shape;136;p1: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Tenha em consideração que esta é a primeira sessão de duas que explicam o Capítulo 1 do Manual - “O que é Esfera?”</a:t>
            </a:r>
            <a:endParaRPr sz="14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10: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9" name="Google Shape;229;p10: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Explique que a partir da edição 2018 do Manual, a NHE é  parte integrante da abordagem geral da Esfera (substituindo a Norma Esfera anterior).</a:t>
            </a:r>
            <a:endParaRPr sz="1400"/>
          </a:p>
          <a:p>
            <a:pPr indent="0" lvl="0" marL="0" rtl="0" algn="l">
              <a:spcBef>
                <a:spcPts val="0"/>
              </a:spcBef>
              <a:spcAft>
                <a:spcPts val="0"/>
              </a:spcAft>
              <a:buNone/>
            </a:pPr>
            <a:r>
              <a:t/>
            </a:r>
            <a:endParaRPr b="1" sz="1400"/>
          </a:p>
          <a:p>
            <a:pPr indent="0" lvl="0" marL="0" rtl="0" algn="l">
              <a:spcBef>
                <a:spcPts val="0"/>
              </a:spcBef>
              <a:spcAft>
                <a:spcPts val="0"/>
              </a:spcAft>
              <a:buNone/>
            </a:pPr>
            <a:r>
              <a:rPr b="1" lang="pt-BR" sz="1400"/>
              <a:t>Deixe claro que a NHE responde à questão de </a:t>
            </a:r>
            <a:r>
              <a:rPr b="1" lang="pt-BR" sz="1400" u="sng"/>
              <a:t>como nos conduzimos no trabalho humanitário</a:t>
            </a:r>
            <a:r>
              <a:rPr b="1" lang="pt-BR" sz="1400"/>
              <a:t> (do ponto de vista da gestão).</a:t>
            </a:r>
            <a:endParaRPr sz="1400"/>
          </a:p>
          <a:p>
            <a:pPr indent="0" lvl="0" marL="0" rtl="0" algn="l">
              <a:spcBef>
                <a:spcPts val="0"/>
              </a:spcBef>
              <a:spcAft>
                <a:spcPts val="0"/>
              </a:spcAft>
              <a:buNone/>
            </a:pPr>
            <a:r>
              <a:t/>
            </a:r>
            <a:endParaRPr b="1" sz="1400"/>
          </a:p>
          <a:p>
            <a:pPr indent="0" lvl="0" marL="0" rtl="0" algn="l">
              <a:spcBef>
                <a:spcPts val="0"/>
              </a:spcBef>
              <a:spcAft>
                <a:spcPts val="0"/>
              </a:spcAft>
              <a:buNone/>
            </a:pPr>
            <a:r>
              <a:rPr b="0" lang="pt-BR" sz="1400"/>
              <a:t>O “como” técnico vem nos quatro capítulos técnicos, embora deva ser notado que a Esfera não afirma ser um guia de “como fazer”, mas uma descrição</a:t>
            </a:r>
            <a:r>
              <a:rPr b="0" lang="pt-BR" sz="1400"/>
              <a:t> </a:t>
            </a:r>
            <a:r>
              <a:rPr b="1" lang="pt-BR" sz="1400"/>
              <a:t>do</a:t>
            </a:r>
            <a:r>
              <a:rPr b="1" lang="pt-BR" sz="1400"/>
              <a:t> mínimo que deve ser disponibilizado</a:t>
            </a:r>
            <a:r>
              <a:rPr b="0" lang="pt-BR" sz="1400"/>
              <a:t> para que as pessoas sobrevivam e se recuperem de uma crise com dignidade (página 8). As principais ações e notas de orientação oferecem sugestões e conselhos, mas cabe aos profissionais determinar as melhores ações a serem tomadas nos contextos em que operam.</a:t>
            </a:r>
            <a:endParaRPr b="0" sz="1400"/>
          </a:p>
        </p:txBody>
      </p:sp>
      <p:sp>
        <p:nvSpPr>
          <p:cNvPr id="230" name="Google Shape;230;p10: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1: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9" name="Google Shape;239;p11: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Peça aos participantes que revejam os nove compromissos da NHE. Desafie-os a explicar a diferença de abordagem / foco entre esses nove compromissos e os quatro Princípios de Proteção recém discutidos. As respostas devem levar à observação de que os nove compromissos da NHE são uma expansão adicional do mesmo pensamento, abordagem e objetivos - mas com mais detalhes e foco nas responsabilidades organizacionais específicas para alcançá-los.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Se você for usar a sessão STP 6 (NHE) posteriormente no curso, tenha em conta que irá tratar da NHE com mais detalhes numa sessão posterior e passe para o próximo diapositivo. Caso contrário, continue com os seguintes pontos de discussão: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Para ilustrar o ponto, peça aos participantes que relembrem os dois princípios principais da filosofia Esfera (o </a:t>
            </a:r>
            <a:r>
              <a:rPr b="1" lang="pt-BR" sz="1400"/>
              <a:t>direito</a:t>
            </a:r>
            <a:r>
              <a:rPr lang="pt-BR" sz="1400"/>
              <a:t> à assistência e a assistência com </a:t>
            </a:r>
            <a:r>
              <a:rPr b="1" lang="pt-BR" sz="1400"/>
              <a:t>dignidade</a:t>
            </a:r>
            <a:r>
              <a:rPr lang="pt-BR" sz="1400"/>
              <a:t>). Pergunte-lhes quais desses compromissos apoiariam o aspeto dos </a:t>
            </a:r>
            <a:r>
              <a:rPr b="1" lang="pt-BR" sz="1400"/>
              <a:t>direitos</a:t>
            </a:r>
            <a:r>
              <a:rPr lang="pt-BR" sz="1400"/>
              <a:t> e quais apoiariam o aspeto da </a:t>
            </a:r>
            <a:r>
              <a:rPr b="1" lang="pt-BR" sz="1400"/>
              <a:t>dignidade</a:t>
            </a:r>
            <a:r>
              <a:rPr lang="pt-BR" sz="1400"/>
              <a:t>. O resultado será um conjunto sobreposto de (pelo menos) os primeiros cinco compromissos.</a:t>
            </a:r>
            <a:endParaRPr sz="1400"/>
          </a:p>
          <a:p>
            <a:pPr indent="0" lvl="0" marL="0" rtl="0" algn="l">
              <a:spcBef>
                <a:spcPts val="0"/>
              </a:spcBef>
              <a:spcAft>
                <a:spcPts val="0"/>
              </a:spcAft>
              <a:buNone/>
            </a:pPr>
            <a:r>
              <a:rPr lang="pt-BR" sz="1400"/>
              <a:t>Observe que os compromissos de 1 a 5 enfocam diretamente as responsabilidades para com as </a:t>
            </a:r>
            <a:r>
              <a:rPr b="1" lang="pt-BR" sz="1400"/>
              <a:t>comunidades afetadas</a:t>
            </a:r>
            <a:r>
              <a:rPr lang="pt-BR" sz="1400"/>
              <a:t>, enquanto os compromissos de 6 a 9 incluem responsabilidades para com a </a:t>
            </a:r>
            <a:r>
              <a:rPr b="1" lang="pt-BR" sz="1400"/>
              <a:t>equipa, as outras organizações e também os doadores.</a:t>
            </a:r>
            <a:endParaRPr sz="1400"/>
          </a:p>
        </p:txBody>
      </p:sp>
      <p:sp>
        <p:nvSpPr>
          <p:cNvPr id="240" name="Google Shape;240;p11: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12: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Recomende aos participantes a segunda parte do Manual - os quatro capítulos técnicos. Peça que levantem a mão as pessoas que utilizaram as informações desses capítulos no seu trabalho. Peça alguns exemplos. Explique resumidamente a estrutura geral dos capítulos técnicos utilizando o diagrama como guia.</a:t>
            </a:r>
            <a:endParaRPr sz="1400"/>
          </a:p>
        </p:txBody>
      </p:sp>
      <p:sp>
        <p:nvSpPr>
          <p:cNvPr id="249" name="Google Shape;249;p12: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3: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13: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Reveja o texto e peça aos participantes que encontrem e citem rapidamente uma ou duas ações do capítulo Alojamento para orientar a atividade mostrada na fotografia do Haiti (reparos domésticos após desastre).</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EM ALTERNATIVA</a:t>
            </a:r>
            <a:r>
              <a:rPr lang="pt-BR" sz="1400"/>
              <a:t>: Se esta é a primeira vez que os participantes são solicitados a pesquisar o Manual à procura de conteúdo </a:t>
            </a:r>
            <a:r>
              <a:rPr lang="pt-BR" sz="1400"/>
              <a:t>relacionado a um tópico específico, esta pode ser uma tarefa intimidadora. Pode ser melhor trabalhar em grupo e deixar os participantes pesquisarem por si mesmos nos três diapositivos seguintes.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Etapa 1: Vá até ao diagrama da estrutura do capítulo no início do capítulo Alojamento e Assentamento (página 252).</a:t>
            </a:r>
            <a:endParaRPr sz="1400"/>
          </a:p>
          <a:p>
            <a:pPr indent="0" lvl="0" marL="0" rtl="0" algn="l">
              <a:spcBef>
                <a:spcPts val="0"/>
              </a:spcBef>
              <a:spcAft>
                <a:spcPts val="0"/>
              </a:spcAft>
              <a:buNone/>
            </a:pPr>
            <a:r>
              <a:rPr lang="pt-BR" sz="1400"/>
              <a:t>Etapa 2: A tarefa que está a ser realizada é a reparação da casa após um desastre (Furacão Matthew), então deduza que as secções mais prováveis nas quais encontrará ações-chave relevantes serão Espaço Habitacional ou Assistência Técnica.</a:t>
            </a:r>
            <a:endParaRPr sz="1400"/>
          </a:p>
          <a:p>
            <a:pPr indent="0" lvl="0" marL="0" rtl="0" algn="l">
              <a:spcBef>
                <a:spcPts val="0"/>
              </a:spcBef>
              <a:spcAft>
                <a:spcPts val="0"/>
              </a:spcAft>
              <a:buNone/>
            </a:pPr>
            <a:r>
              <a:rPr lang="pt-BR" sz="1400"/>
              <a:t>Etapa 3: Vá para a página 270 para encontrar as principais ações para a norma 3.</a:t>
            </a:r>
            <a:endParaRPr sz="1400"/>
          </a:p>
          <a:p>
            <a:pPr indent="0" lvl="0" marL="0" rtl="0" algn="l">
              <a:spcBef>
                <a:spcPts val="0"/>
              </a:spcBef>
              <a:spcAft>
                <a:spcPts val="0"/>
              </a:spcAft>
              <a:buNone/>
            </a:pPr>
            <a:r>
              <a:rPr lang="pt-BR" sz="1400"/>
              <a:t>Etapa 4: Como a imagem parece mostrar que os arranjos estão a ser feitos num abrigo existente (em vez de construir um novo), a terceira ação-chave parece ser a mais relevante.</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Pode então pedir aos participantes que verifiquem a norma 5 para ações relevantes.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Respostas possíveis: norma 3 - ações-chave 3, norma 5 - todas as ações-chave.</a:t>
            </a:r>
            <a:endParaRPr sz="1400"/>
          </a:p>
        </p:txBody>
      </p:sp>
      <p:sp>
        <p:nvSpPr>
          <p:cNvPr id="275" name="Google Shape;275;p13: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4: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p14: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Reveja o texto e peça aos participantes para localizarem e citarem um </a:t>
            </a:r>
            <a:r>
              <a:rPr b="1" lang="pt-BR" sz="1400"/>
              <a:t>indicador</a:t>
            </a:r>
            <a:r>
              <a:rPr lang="pt-BR" sz="1400"/>
              <a:t> do capítulo de saúde que seria útil para monitorizar esta campanha de vacinação contra o sarampo.</a:t>
            </a:r>
            <a:endParaRPr sz="1400"/>
          </a:p>
          <a:p>
            <a:pPr indent="0" lvl="0" marL="0" rtl="0" algn="l">
              <a:spcBef>
                <a:spcPts val="0"/>
              </a:spcBef>
              <a:spcAft>
                <a:spcPts val="0"/>
              </a:spcAft>
              <a:buNone/>
            </a:pPr>
            <a:r>
              <a:rPr lang="pt-BR" sz="1400"/>
              <a:t>Resposta possível: norma 2.2.1 - primeiro indicador-chave.</a:t>
            </a:r>
            <a:endParaRPr sz="1400"/>
          </a:p>
        </p:txBody>
      </p:sp>
      <p:sp>
        <p:nvSpPr>
          <p:cNvPr id="285" name="Google Shape;285;p14: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15: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4" name="Google Shape;294;p15: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Reveja a definição dada e peça aos participantes para encontrarem e citarem uma nota de orientação que seria útil para aplicar a este programa de alimentação escolar.</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Uma resposta possível: norma WASH 1.1: Promoção da higiene - Trabalhar com crianças: “As crianças podem promover comportamentos saudáveis entre os seus colegas e familiares. O departamento de educação ou os serviços sociais podem identificar oportunidades para fomentar a higiene na</a:t>
            </a:r>
            <a:r>
              <a:rPr lang="pt-BR" sz="1400">
                <a:solidFill>
                  <a:srgbClr val="000000"/>
                </a:solidFill>
              </a:rPr>
              <a:t>s escolas, nos cuidados residenciais, nas </a:t>
            </a:r>
            <a:r>
              <a:rPr lang="pt-BR" sz="1400"/>
              <a:t>unidades familiares encabeçadas por crianças, e entre crianças que vivem na rua ... ”</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Esta é a mais desafiadora das tarefas de pesquisa e tem mais êxito utilizando as versões digitais do Manual. Se você pesquisar no Manual interativo para “escolas”, este conselho pode ser encontrado rapidamente.</a:t>
            </a:r>
            <a:endParaRPr sz="1400"/>
          </a:p>
        </p:txBody>
      </p:sp>
      <p:sp>
        <p:nvSpPr>
          <p:cNvPr id="295" name="Google Shape;295;p15: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6: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4" name="Google Shape;304;p16: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Este é um diapositivo importante para lhe dedicar alguns minutos. Aconselhe os participantes a não confundir sucesso ou fracasso em alcançar um único indicador com sucesso ou fracasso em cumprir a norma relacionada. </a:t>
            </a:r>
            <a:r>
              <a:rPr b="1" lang="pt-BR" sz="1400"/>
              <a:t>S</a:t>
            </a:r>
            <a:r>
              <a:rPr b="1" lang="pt-BR" sz="1400"/>
              <a:t>ão apenas indicadores</a:t>
            </a:r>
            <a:r>
              <a:rPr lang="pt-BR" sz="1400"/>
              <a:t>. O seu benefício é que são quantificáveis ​​e mensuráveis. Quando qualquer indicador é medido como insuficiente (particularmente um indicador de processo ou meta), os agentes devem imediatamente olhar para outros indicadores e outras normas para confirmar se de facto a norma não está a ser cumprida. Em algumas situações em que um indicador não é atendido, a norma relacionada pode ser atendida por compensação em outras áreas. Por exemplo, se a recolha de água for inferior a 15 litros por dia (página 112), mas houver um aumento na distribuição e uso de sabão, habitações adequadas e sanitas suficientes, pode não haver aumento na taxa de diarreia ou outros efeitos adversos para a saúde pública, geralmente associados ao abastecimento inadequado de água, ou seja, apesar de ter menos de 15 litros por dia, as pessoas têm uma quantidade de água suficiente para atender às suas necessidades mais importantes. (WASH Norma 2.1, página 111)</a:t>
            </a:r>
            <a:endParaRPr sz="1400"/>
          </a:p>
        </p:txBody>
      </p:sp>
      <p:sp>
        <p:nvSpPr>
          <p:cNvPr id="305" name="Google Shape;305;p16: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17: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4" name="Google Shape;314;p17: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Isto pode exigir uma explicação cuidadosa. Peça aos participantes que abram a página 7 e peça-lhes que leiam as definições. Em seguida, explique as mesmas ideias em termos mais simples utilizando o diapositivo preparado. Peça aos participantes que encontrem um exemplo de cada tipo à medida que descreve cada um.</a:t>
            </a:r>
            <a:endParaRPr/>
          </a:p>
          <a:p>
            <a:pPr indent="0" lvl="0" marL="0" rtl="0" algn="l">
              <a:spcBef>
                <a:spcPts val="0"/>
              </a:spcBef>
              <a:spcAft>
                <a:spcPts val="0"/>
              </a:spcAft>
              <a:buNone/>
            </a:pPr>
            <a:r>
              <a:t/>
            </a:r>
            <a:endParaRPr sz="1400"/>
          </a:p>
          <a:p>
            <a:pPr indent="0" lvl="0" marL="0" rtl="0" algn="l">
              <a:spcBef>
                <a:spcPts val="0"/>
              </a:spcBef>
              <a:spcAft>
                <a:spcPts val="0"/>
              </a:spcAft>
              <a:buNone/>
            </a:pPr>
            <a:r>
              <a:rPr lang="pt-BR" sz="1400"/>
              <a:t>Alguns exemplos são dados abaixo:</a:t>
            </a:r>
            <a:endParaRPr/>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Exemplo de indicadores de processo:</a:t>
            </a:r>
            <a:endParaRPr/>
          </a:p>
          <a:p>
            <a:pPr indent="-171450" lvl="0" marL="171450" rtl="0" algn="l">
              <a:spcBef>
                <a:spcPts val="0"/>
              </a:spcBef>
              <a:spcAft>
                <a:spcPts val="0"/>
              </a:spcAft>
              <a:buClr>
                <a:schemeClr val="dk1"/>
              </a:buClr>
              <a:buSzPts val="1400"/>
              <a:buFont typeface="Arial"/>
              <a:buChar char="•"/>
            </a:pPr>
            <a:r>
              <a:rPr lang="pt-BR" sz="1400"/>
              <a:t>Inexistência de casos escorbuto, pelagra, beribéri ou deficiência de riboflavina (página 192)</a:t>
            </a:r>
            <a:endParaRPr/>
          </a:p>
          <a:p>
            <a:pPr indent="-171450" lvl="0" marL="171450" rtl="0" algn="l">
              <a:spcBef>
                <a:spcPts val="0"/>
              </a:spcBef>
              <a:spcAft>
                <a:spcPts val="0"/>
              </a:spcAft>
              <a:buClr>
                <a:schemeClr val="dk1"/>
              </a:buClr>
              <a:buSzPts val="1400"/>
              <a:buFont typeface="Arial"/>
              <a:buChar char="•"/>
            </a:pPr>
            <a:r>
              <a:rPr lang="pt-BR" sz="1400"/>
              <a:t>Todos os profissionais de saúde limpam as mãos, utilizando sabão ou álcool-gel, antes e depois de cada contacto com os doentes (página 141)</a:t>
            </a:r>
            <a:endParaRPr/>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Exemplo de indicadores de progresso:</a:t>
            </a:r>
            <a:endParaRPr/>
          </a:p>
          <a:p>
            <a:pPr indent="-171450" lvl="0" marL="171450" rtl="0" algn="l">
              <a:spcBef>
                <a:spcPts val="0"/>
              </a:spcBef>
              <a:spcAft>
                <a:spcPts val="0"/>
              </a:spcAft>
              <a:buClr>
                <a:schemeClr val="dk1"/>
              </a:buClr>
              <a:buSzPts val="1400"/>
              <a:buFont typeface="Arial"/>
              <a:buChar char="•"/>
            </a:pPr>
            <a:r>
              <a:rPr lang="pt-BR" sz="1400"/>
              <a:t>Percentagem de mercados públicos com armazenament</a:t>
            </a:r>
            <a:r>
              <a:rPr lang="pt-BR" sz="1400">
                <a:solidFill>
                  <a:srgbClr val="000000"/>
                </a:solidFill>
              </a:rPr>
              <a:t>o </a:t>
            </a:r>
            <a:r>
              <a:rPr lang="pt-BR" sz="1400">
                <a:solidFill>
                  <a:srgbClr val="000000"/>
                </a:solidFill>
              </a:rPr>
              <a:t>de resíduos </a:t>
            </a:r>
            <a:r>
              <a:rPr lang="pt-BR" sz="1400">
                <a:solidFill>
                  <a:srgbClr val="000000"/>
                </a:solidFill>
              </a:rPr>
              <a:t>conv</a:t>
            </a:r>
            <a:r>
              <a:rPr lang="pt-BR" sz="1400"/>
              <a:t>eniente e adequado (página 137)</a:t>
            </a:r>
            <a:endParaRPr/>
          </a:p>
          <a:p>
            <a:pPr indent="-171450" lvl="0" marL="171450" rtl="0" algn="l">
              <a:spcBef>
                <a:spcPts val="0"/>
              </a:spcBef>
              <a:spcAft>
                <a:spcPts val="0"/>
              </a:spcAft>
              <a:buClr>
                <a:schemeClr val="dk1"/>
              </a:buClr>
              <a:buSzPts val="1400"/>
              <a:buFont typeface="Arial"/>
              <a:buChar char="•"/>
            </a:pPr>
            <a:r>
              <a:rPr lang="pt-BR" sz="1400"/>
              <a:t>Percentagem de alojamentos e/ou  assentamentos com acesso seguro a serviços essenciais num período de tempo ou distância aceitáveis (página 265)</a:t>
            </a:r>
            <a:endParaRPr/>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Exemplo de indicadores de meta:</a:t>
            </a:r>
            <a:endParaRPr/>
          </a:p>
          <a:p>
            <a:pPr indent="-171450" lvl="0" marL="171450" rtl="0" algn="l">
              <a:spcBef>
                <a:spcPts val="0"/>
              </a:spcBef>
              <a:spcAft>
                <a:spcPts val="0"/>
              </a:spcAft>
              <a:buClr>
                <a:schemeClr val="dk1"/>
              </a:buClr>
              <a:buSzPts val="1400"/>
              <a:buFont typeface="Arial"/>
              <a:buChar char="•"/>
            </a:pPr>
            <a:r>
              <a:rPr lang="pt-BR" sz="1400"/>
              <a:t>Distância das habitações até aos pontos finais de distribuição ou mercados (no caso de vales ou dinheiro) - meta &lt;5km (página 215)</a:t>
            </a:r>
            <a:endParaRPr/>
          </a:p>
          <a:p>
            <a:pPr indent="-171450" lvl="0" marL="171450" rtl="0" algn="l">
              <a:spcBef>
                <a:spcPts val="0"/>
              </a:spcBef>
              <a:spcAft>
                <a:spcPts val="0"/>
              </a:spcAft>
              <a:buClr>
                <a:schemeClr val="dk1"/>
              </a:buClr>
              <a:buSzPts val="1400"/>
              <a:buFont typeface="Arial"/>
              <a:buChar char="•"/>
            </a:pPr>
            <a:r>
              <a:rPr lang="pt-BR" sz="1400"/>
              <a:t>Número de sanitas acessíveis - mínimo: 1 para cada 20 doentes internados (página 142)</a:t>
            </a:r>
            <a:endParaRPr sz="1400"/>
          </a:p>
          <a:p>
            <a:pPr indent="0" lvl="0" marL="0" rtl="0" algn="l">
              <a:spcBef>
                <a:spcPts val="0"/>
              </a:spcBef>
              <a:spcAft>
                <a:spcPts val="0"/>
              </a:spcAft>
              <a:buNone/>
            </a:pPr>
            <a:r>
              <a:t/>
            </a:r>
            <a:endParaRPr sz="14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18: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6" name="Google Shape;336;p18: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Utilize</a:t>
            </a:r>
            <a:r>
              <a:rPr lang="pt-BR" sz="1400"/>
              <a:t> a animação do diapositivo para mostrar cada afirmação, e em seguida, a resposta correta, uma de cada vez. Mostre cada afirmação e peça que levantem as mãos para determinar o consenso do grupo sobre que tipo de indicador está a ser mostrado.</a:t>
            </a:r>
            <a:endParaRPr/>
          </a:p>
          <a:p>
            <a:pPr indent="0" lvl="0" marL="0" rtl="0" algn="l">
              <a:spcBef>
                <a:spcPts val="0"/>
              </a:spcBef>
              <a:spcAft>
                <a:spcPts val="0"/>
              </a:spcAft>
              <a:buNone/>
            </a:pPr>
            <a:r>
              <a:t/>
            </a:r>
            <a:endParaRPr sz="1400"/>
          </a:p>
          <a:p>
            <a:pPr indent="0" lvl="0" marL="0" rtl="0" algn="l">
              <a:spcBef>
                <a:spcPts val="0"/>
              </a:spcBef>
              <a:spcAft>
                <a:spcPts val="0"/>
              </a:spcAft>
              <a:buNone/>
            </a:pPr>
            <a:r>
              <a:rPr lang="pt-BR" sz="1400"/>
              <a:t>Nota: o item final é apresentado como um indicador de progresso, embora contenha um indicador numérico. Medir a kcal atual por pessoa por dia e comparar com 2.100 também é válido. A classificação dos indicadores é menos importante do que saber como utilizá-los.</a:t>
            </a:r>
            <a:endParaRPr sz="1400"/>
          </a:p>
          <a:p>
            <a:pPr indent="0" lvl="0" marL="0" rtl="0" algn="l">
              <a:spcBef>
                <a:spcPts val="0"/>
              </a:spcBef>
              <a:spcAft>
                <a:spcPts val="0"/>
              </a:spcAft>
              <a:buNone/>
            </a:pPr>
            <a:r>
              <a:t/>
            </a:r>
            <a:endParaRPr sz="14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19: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0" name="Google Shape;350;p19: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Explique que o Código de Conduta é um dos produtos mais antigos de uma iniciativa com qualidade e responsabilidade que ainda é amplamente utilizado. É considerado um elemento de apoio direto da Carta Humanitária (portanto, do Manual Esfera) e reflete muitos dos mesmos valores encontrados em outras partes do Manual Esfera. Explique que este código é bastante específico e muitas vezes é difícil de segui-lo ao pé da letra ou em todos os aspetos.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Observe que os Princípios do Código de Conduta estão relacionados na página 6 e o código completo é apresentado no Anexo 2, a começar na página 403.</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Pergunte aos participantes qual é o </a:t>
            </a:r>
            <a:r>
              <a:rPr b="1" lang="pt-BR" sz="1400"/>
              <a:t>dever humanitário</a:t>
            </a:r>
            <a:r>
              <a:rPr lang="pt-BR" sz="1400"/>
              <a:t>. Resposta: “ Devem ser tomadas </a:t>
            </a:r>
            <a:r>
              <a:rPr b="1" lang="pt-BR" sz="1400"/>
              <a:t>a</a:t>
            </a:r>
            <a:r>
              <a:rPr b="1" lang="pt-BR" sz="1400"/>
              <a:t>ções </a:t>
            </a:r>
            <a:r>
              <a:rPr lang="pt-BR" sz="1400"/>
              <a:t>para prevenir ou aliviar o sofrimento humano decorrente de catástrofes ou conflitos”. Observe a semelhança e diferença com a segunda crença central da filosofia Esfera (página 4): "</a:t>
            </a:r>
            <a:r>
              <a:rPr b="1" lang="pt-BR" sz="1400"/>
              <a:t>Devem ser tomadas todas as providências possíveis</a:t>
            </a:r>
            <a:r>
              <a:rPr lang="pt-BR" sz="1400"/>
              <a:t> para aliviar o sofrimento humano decorrente de catástrofes ou conflitos</a:t>
            </a:r>
            <a:r>
              <a:rPr lang="pt-BR" sz="1400"/>
              <a:t>.</a:t>
            </a:r>
            <a:r>
              <a:rPr lang="pt-BR" sz="1400"/>
              <a:t>“</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Peça aos participantes que se levantem e se movam pela sala para percorrer rapidamente os 10 cartazes preparados (folhas A3 com um princípio impresso em cada uma). Este tipo de atividade pode ser denominado “passeio pela galeria”.</a:t>
            </a:r>
            <a:endParaRPr sz="1400"/>
          </a:p>
        </p:txBody>
      </p:sp>
      <p:sp>
        <p:nvSpPr>
          <p:cNvPr id="351" name="Google Shape;351;p19: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7b18ab4b13_0_55:notes"/>
          <p:cNvSpPr/>
          <p:nvPr>
            <p:ph idx="2" type="sldImg"/>
          </p:nvPr>
        </p:nvSpPr>
        <p:spPr>
          <a:xfrm>
            <a:off x="963083" y="731520"/>
            <a:ext cx="15409800" cy="36579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2" name="Google Shape;142;g7b18ab4b13_0_55:notes"/>
          <p:cNvSpPr txBox="1"/>
          <p:nvPr>
            <p:ph idx="1" type="body"/>
          </p:nvPr>
        </p:nvSpPr>
        <p:spPr>
          <a:xfrm>
            <a:off x="2311400" y="4632960"/>
            <a:ext cx="12713100" cy="4389300"/>
          </a:xfrm>
          <a:prstGeom prst="rect">
            <a:avLst/>
          </a:prstGeom>
          <a:noFill/>
          <a:ln>
            <a:noFill/>
          </a:ln>
        </p:spPr>
        <p:txBody>
          <a:bodyPr anchorCtr="0" anchor="t" bIns="93175" lIns="186400" spcFirstLastPara="1" rIns="186400" wrap="square" tIns="93175">
            <a:noAutofit/>
          </a:bodyPr>
          <a:lstStyle/>
          <a:p>
            <a:pPr indent="0" lvl="0" marL="0" rtl="0" algn="l">
              <a:spcBef>
                <a:spcPts val="0"/>
              </a:spcBef>
              <a:spcAft>
                <a:spcPts val="0"/>
              </a:spcAft>
              <a:buClr>
                <a:schemeClr val="dk1"/>
              </a:buClr>
              <a:buFont typeface="Arial"/>
              <a:buNone/>
            </a:pPr>
            <a:r>
              <a:rPr lang="pt-BR" sz="1400">
                <a:solidFill>
                  <a:srgbClr val="000000"/>
                </a:solidFill>
              </a:rPr>
              <a:t>Reveja os objetivos de aprendizagem. Explique que esta sessão trata-se de uma visão geral da Esfera e do Manual em particular. </a:t>
            </a:r>
            <a:endParaRPr sz="1400">
              <a:solidFill>
                <a:srgbClr val="000000"/>
              </a:solidFill>
            </a:endParaRPr>
          </a:p>
          <a:p>
            <a:pPr indent="0" lvl="0" marL="0" rtl="0" algn="l">
              <a:spcBef>
                <a:spcPts val="0"/>
              </a:spcBef>
              <a:spcAft>
                <a:spcPts val="0"/>
              </a:spcAft>
              <a:buClr>
                <a:schemeClr val="dk1"/>
              </a:buClr>
              <a:buFont typeface="Arial"/>
              <a:buNone/>
            </a:pPr>
            <a:r>
              <a:t/>
            </a:r>
            <a:endParaRPr>
              <a:solidFill>
                <a:srgbClr val="FF0000"/>
              </a:solidFill>
            </a:endParaRPr>
          </a:p>
          <a:p>
            <a:pPr indent="0" lvl="0" marL="0" rtl="0" algn="l">
              <a:spcBef>
                <a:spcPts val="0"/>
              </a:spcBef>
              <a:spcAft>
                <a:spcPts val="0"/>
              </a:spcAft>
              <a:buClr>
                <a:schemeClr val="dk1"/>
              </a:buClr>
              <a:buFont typeface="Arial"/>
              <a:buNone/>
            </a:pPr>
            <a:r>
              <a:rPr lang="pt-BR" sz="1400">
                <a:solidFill>
                  <a:srgbClr val="000000"/>
                </a:solidFill>
              </a:rPr>
              <a:t>A sessão inclui alguns exercícios rápidos de navegação pelo Manual, para ajudar os utilizadores a habituarem-se a utilizá-lo. </a:t>
            </a:r>
            <a:br>
              <a:rPr lang="pt-BR" sz="1400">
                <a:solidFill>
                  <a:srgbClr val="000000"/>
                </a:solidFill>
              </a:rPr>
            </a:br>
            <a:r>
              <a:rPr lang="pt-BR" sz="1400">
                <a:solidFill>
                  <a:srgbClr val="000000"/>
                </a:solidFill>
              </a:rPr>
              <a:t>Se está a seguir o curso de cinco dias, então a maior parte dos capítulos e conceitos desta sessão serão incluídos em maior profundidade ao longo dos próximos dias - com exceção do Código de Conduta ao qual se dedica um tempo específico nesta sessão.</a:t>
            </a:r>
            <a:endParaRPr sz="1400">
              <a:solidFill>
                <a:srgbClr val="000000"/>
              </a:solidFill>
            </a:endParaRPr>
          </a:p>
          <a:p>
            <a:pPr indent="0" lvl="0" marL="0" rtl="0" algn="l">
              <a:spcBef>
                <a:spcPts val="0"/>
              </a:spcBef>
              <a:spcAft>
                <a:spcPts val="0"/>
              </a:spcAft>
              <a:buClr>
                <a:schemeClr val="dk1"/>
              </a:buClr>
              <a:buFont typeface="Arial"/>
              <a:buNone/>
            </a:pPr>
            <a:r>
              <a:t/>
            </a:r>
            <a:endParaRPr sz="1400">
              <a:solidFill>
                <a:srgbClr val="FF0000"/>
              </a:solidFill>
            </a:endParaRPr>
          </a:p>
          <a:p>
            <a:pPr indent="0" lvl="0" marL="0" rtl="0" algn="l">
              <a:spcBef>
                <a:spcPts val="0"/>
              </a:spcBef>
              <a:spcAft>
                <a:spcPts val="0"/>
              </a:spcAft>
              <a:buClr>
                <a:schemeClr val="dk1"/>
              </a:buClr>
              <a:buFont typeface="Arial"/>
              <a:buNone/>
            </a:pPr>
            <a:r>
              <a:rPr lang="pt-BR" sz="1400">
                <a:solidFill>
                  <a:srgbClr val="000000"/>
                </a:solidFill>
              </a:rPr>
              <a:t>Recomende aos participantes que escrevam os seus nomes nos seus Manuais agora, e incentive-os a tomarem notas nos seus próprios livros.</a:t>
            </a:r>
            <a:endParaRPr>
              <a:solidFill>
                <a:srgbClr val="000000"/>
              </a:solidFill>
            </a:endParaRPr>
          </a:p>
          <a:p>
            <a:pPr indent="0" lvl="0" marL="0" rtl="0" algn="l">
              <a:spcBef>
                <a:spcPts val="0"/>
              </a:spcBef>
              <a:spcAft>
                <a:spcPts val="0"/>
              </a:spcAft>
              <a:buClr>
                <a:schemeClr val="dk1"/>
              </a:buClr>
              <a:buFont typeface="Arial"/>
              <a:buNone/>
            </a:pPr>
            <a:r>
              <a:t/>
            </a:r>
            <a:endParaRPr sz="1400">
              <a:solidFill>
                <a:srgbClr val="FF0000"/>
              </a:solidFill>
            </a:endParaRPr>
          </a:p>
          <a:p>
            <a:pPr indent="0" lvl="0" marL="0" rtl="0" algn="l">
              <a:spcBef>
                <a:spcPts val="0"/>
              </a:spcBef>
              <a:spcAft>
                <a:spcPts val="0"/>
              </a:spcAft>
              <a:buClr>
                <a:schemeClr val="dk1"/>
              </a:buClr>
              <a:buFont typeface="Arial"/>
              <a:buNone/>
            </a:pPr>
            <a:r>
              <a:rPr lang="pt-BR" sz="1400">
                <a:solidFill>
                  <a:srgbClr val="000000"/>
                </a:solidFill>
              </a:rPr>
              <a:t>Caso não tenha os Manuais impressos (mas tenha acesso à internet), os participantes deverão utilizar o Manual interativo conforme a URL indicada. Ainda que tenha os Manuais impressos, será mais fácil </a:t>
            </a:r>
            <a:r>
              <a:rPr lang="pt-BR" sz="1400"/>
              <a:t>pesquisar a  informação (diapositivos 13 a 16) </a:t>
            </a:r>
            <a:r>
              <a:rPr lang="pt-BR" sz="1400">
                <a:solidFill>
                  <a:srgbClr val="000000"/>
                </a:solidFill>
              </a:rPr>
              <a:t>na plataforma digital.</a:t>
            </a:r>
            <a:endParaRPr sz="280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20: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9" name="Google Shape;359;p20: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Continua a lista dos 10 princípios do Código de Conduta.</a:t>
            </a:r>
            <a:endParaRPr sz="1400"/>
          </a:p>
        </p:txBody>
      </p:sp>
      <p:sp>
        <p:nvSpPr>
          <p:cNvPr id="360" name="Google Shape;360;p20: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21: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 name="Google Shape;367;p21: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Depois de alguns minutos de “passeio” pelos cartazes, peça aos participantes que se desloquem para qualquer um dos princípios que acreditam que eles (ou a sua organização) falharam em defender numa ocasião específica (ou onde houve um debate significativo sobre o ponto). Se houver mais de uma pessoa no mesmo cartaz, peça-lhes que troquem rapidamente informações sobre as suas situações. Isso levará de 3 a 5 minutos. Quando o tempo acabar (ou a discussão na sala tiver terminado), peça que se pronunciem quanto à pergunta 3 do diapositivo - Como as organizações podem trabalhar para seguir melhor o princípio específico?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O debate final desta questão levará mais 5 a 10 minutos.</a:t>
            </a:r>
            <a:endParaRPr sz="1400"/>
          </a:p>
        </p:txBody>
      </p:sp>
      <p:sp>
        <p:nvSpPr>
          <p:cNvPr id="368" name="Google Shape;368;p21: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p22: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2" name="Google Shape;382;p22: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Este é um lembrete rápido de que a Esfera não está só. Observe que o Código de Conduta e os capítulos de fundamentos são tanto a base para as outras normas quanto para a Esfera - mas eles são apresentados apenas no Manual Esfera para evitar repetição.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Explique que essas normas são abordadas com mais detalhes em outra sessão da formação dedicada às normas da Parceria de Normas Humanitárias (HSP, sigla em inglês). Se você não utilizar posteriormente o módulo Parceria de Normas Humanitárias no curso ou </a:t>
            </a:r>
            <a:r>
              <a:rPr i="1" lang="pt-BR" sz="1400"/>
              <a:t>workshop</a:t>
            </a:r>
            <a:r>
              <a:rPr lang="pt-BR" sz="1400"/>
              <a:t>, reserve mais 2 minutos para transmitir as mensagens principais desse módulo e incentive os participantes a descarregarem o aplicativo HSP durante o próximo intervalo. Um folheto para o aplicativo está incluído no pacote de treinamento.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Mensagens-chave HSP:</a:t>
            </a:r>
            <a:endParaRPr sz="1400"/>
          </a:p>
          <a:p>
            <a:pPr indent="0" lvl="0" marL="0" rtl="0" algn="l">
              <a:spcBef>
                <a:spcPts val="0"/>
              </a:spcBef>
              <a:spcAft>
                <a:spcPts val="0"/>
              </a:spcAft>
              <a:buNone/>
            </a:pPr>
            <a:r>
              <a:rPr lang="pt-BR" sz="1400"/>
              <a:t>As normas da Parceria de Normas Humanitárias são todas organizadas de forma semelhante ao Manual  Esfera com normas, ações, indicadores e notas de orientação na maioria dos casos.</a:t>
            </a:r>
            <a:endParaRPr sz="1400"/>
          </a:p>
          <a:p>
            <a:pPr indent="0" lvl="0" marL="0" rtl="0" algn="l">
              <a:spcBef>
                <a:spcPts val="0"/>
              </a:spcBef>
              <a:spcAft>
                <a:spcPts val="0"/>
              </a:spcAft>
              <a:buNone/>
            </a:pPr>
            <a:r>
              <a:rPr lang="pt-BR" sz="1400"/>
              <a:t>As normas HSP são úteis dentro do seu escopo e podem ser facilmente utilizadas em conjunto com a Esfera, sem qualquer contradição.</a:t>
            </a:r>
            <a:endParaRPr sz="1400"/>
          </a:p>
          <a:p>
            <a:pPr indent="0" lvl="0" marL="0" rtl="0" algn="l">
              <a:spcBef>
                <a:spcPts val="0"/>
              </a:spcBef>
              <a:spcAft>
                <a:spcPts val="0"/>
              </a:spcAft>
              <a:buNone/>
            </a:pPr>
            <a:r>
              <a:rPr lang="pt-BR" sz="1400"/>
              <a:t>O aplicativo HSP é uma maneira prática de levar esse material de referência consigo (para o campo ou qualquer outro lugar), pois funciona offline; você descarrega os livros que necessita com antecedência.</a:t>
            </a:r>
            <a:endParaRPr sz="1400"/>
          </a:p>
        </p:txBody>
      </p:sp>
      <p:sp>
        <p:nvSpPr>
          <p:cNvPr id="383" name="Google Shape;383;p22: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23: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8" name="Google Shape;398;p23: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Este é um exercício de análise e resumo. Mostre o diapositivo e peça aos participantes que utilizem os cartões fornecidos com fita adesiva, marcadores, notas inteligentes e outros materiais disponíveis para fazer um “diagrama mestre” dos componentes Esfera, e como estes se relacionam uns com os outros. Durante o debate, encontre pelo menos um aspeto positivo a dizer sobre cada diagrama e parabenize tudo o que considerar que está muito bem feito. Podem ser mantidos na parede da sala de formação se for dar continuidade a um </a:t>
            </a:r>
            <a:r>
              <a:rPr i="1" lang="pt-BR" sz="1400"/>
              <a:t>workshop</a:t>
            </a:r>
            <a:r>
              <a:rPr lang="pt-BR" sz="1400"/>
              <a:t> com sessões adicionais.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b="1" lang="pt-BR" sz="1400"/>
              <a:t>Certifique-se de que dispõe de pelo menos 30 minutos (incluindo a reprodução) para a atividade</a:t>
            </a:r>
            <a:r>
              <a:rPr lang="pt-BR" sz="1400"/>
              <a:t>. Se o “passeio pela galeria” e a sessão de perguntas ultrapassarem o tempo, prepare-se para ignorar este diapositivo/atividade.</a:t>
            </a:r>
            <a:endParaRPr sz="1400"/>
          </a:p>
        </p:txBody>
      </p:sp>
      <p:sp>
        <p:nvSpPr>
          <p:cNvPr id="399" name="Google Shape;399;p23: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24:notes"/>
          <p:cNvSpPr txBox="1"/>
          <p:nvPr>
            <p:ph idx="1" type="body"/>
          </p:nvPr>
        </p:nvSpPr>
        <p:spPr>
          <a:xfrm>
            <a:off x="1733550" y="4694238"/>
            <a:ext cx="13868400" cy="3840162"/>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0" name="Google Shape;430;p24: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25: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7" name="Google Shape;437;p25: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Agradeça a todos pela atenção e anote o tempo para regressarem se houver uma sessão de acompanhamento.</a:t>
            </a:r>
            <a:endParaRPr sz="1400"/>
          </a:p>
        </p:txBody>
      </p:sp>
      <p:sp>
        <p:nvSpPr>
          <p:cNvPr id="438" name="Google Shape;438;p25: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3: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3: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Se não utilizou a sessão STP 1 (Boas-vindas e Introdução), então dedique um tempo extra neste momento para abranger os pontos fundamentais dos diapositivos 12 ("O movimento esfera") e 13 ("Como tudo começou ..."), ou seja, os genocídios de Ruanda em 1994, Danida e o JEEAR.</a:t>
            </a:r>
            <a:endParaRPr sz="1400"/>
          </a:p>
        </p:txBody>
      </p:sp>
      <p:sp>
        <p:nvSpPr>
          <p:cNvPr id="149" name="Google Shape;149;p3: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7b18ab4b13_0_114:notes"/>
          <p:cNvSpPr/>
          <p:nvPr>
            <p:ph idx="2" type="sldImg"/>
          </p:nvPr>
        </p:nvSpPr>
        <p:spPr>
          <a:xfrm>
            <a:off x="5741988" y="1219200"/>
            <a:ext cx="5851500" cy="3292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7b18ab4b13_0_114:notes"/>
          <p:cNvSpPr txBox="1"/>
          <p:nvPr>
            <p:ph idx="1" type="body"/>
          </p:nvPr>
        </p:nvSpPr>
        <p:spPr>
          <a:xfrm>
            <a:off x="1733550" y="4694238"/>
            <a:ext cx="13868400" cy="38403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Mostre o breve vídeo e pergunte aos participantes quais os pontos-chave que se extraem.</a:t>
            </a:r>
            <a:endParaRPr sz="1400"/>
          </a:p>
          <a:p>
            <a:pPr indent="0" lvl="0" marL="0" rtl="0" algn="l">
              <a:spcBef>
                <a:spcPts val="0"/>
              </a:spcBef>
              <a:spcAft>
                <a:spcPts val="0"/>
              </a:spcAft>
              <a:buNone/>
            </a:pPr>
            <a:r>
              <a:rPr lang="pt-BR" sz="1400"/>
              <a:t>Devem incluir:</a:t>
            </a:r>
            <a:endParaRPr sz="1400"/>
          </a:p>
          <a:p>
            <a:pPr indent="-184150" lvl="0" marL="171450" rtl="0" algn="l">
              <a:spcBef>
                <a:spcPts val="0"/>
              </a:spcBef>
              <a:spcAft>
                <a:spcPts val="0"/>
              </a:spcAft>
              <a:buClr>
                <a:schemeClr val="dk1"/>
              </a:buClr>
              <a:buSzPts val="1400"/>
              <a:buFont typeface="Arial"/>
              <a:buChar char="•"/>
            </a:pPr>
            <a:r>
              <a:rPr lang="pt-BR" sz="1400"/>
              <a:t>O conceito de dignidade</a:t>
            </a:r>
            <a:endParaRPr sz="1400"/>
          </a:p>
          <a:p>
            <a:pPr indent="-184150" lvl="0" marL="171450" rtl="0" algn="l">
              <a:spcBef>
                <a:spcPts val="0"/>
              </a:spcBef>
              <a:spcAft>
                <a:spcPts val="0"/>
              </a:spcAft>
              <a:buClr>
                <a:schemeClr val="dk1"/>
              </a:buClr>
              <a:buSzPts val="1400"/>
              <a:buFont typeface="Arial"/>
              <a:buChar char="•"/>
            </a:pPr>
            <a:r>
              <a:rPr lang="pt-BR" sz="1400"/>
              <a:t>Orientação sobre como fazer o certo na hora certa</a:t>
            </a:r>
            <a:endParaRPr sz="1400"/>
          </a:p>
          <a:p>
            <a:pPr indent="-184150" lvl="0" marL="171450" rtl="0" algn="l">
              <a:spcBef>
                <a:spcPts val="0"/>
              </a:spcBef>
              <a:spcAft>
                <a:spcPts val="0"/>
              </a:spcAft>
              <a:buClr>
                <a:schemeClr val="dk1"/>
              </a:buClr>
              <a:buSzPts val="1400"/>
              <a:buFont typeface="Arial"/>
              <a:buChar char="•"/>
            </a:pPr>
            <a:r>
              <a:rPr lang="pt-BR" sz="1400"/>
              <a:t>A pedra angular é a Carta Humanitária</a:t>
            </a:r>
            <a:endParaRPr sz="1400"/>
          </a:p>
          <a:p>
            <a:pPr indent="-184150" lvl="0" marL="171450" rtl="0" algn="l">
              <a:spcBef>
                <a:spcPts val="0"/>
              </a:spcBef>
              <a:spcAft>
                <a:spcPts val="0"/>
              </a:spcAft>
              <a:buClr>
                <a:schemeClr val="dk1"/>
              </a:buClr>
              <a:buSzPts val="1400"/>
              <a:buFont typeface="Arial"/>
              <a:buChar char="•"/>
            </a:pPr>
            <a:r>
              <a:rPr lang="pt-BR" sz="1400"/>
              <a:t>Atualizado regularmente de tantos em tantos anos para refletir as mudanças no campo</a:t>
            </a:r>
            <a:endParaRPr sz="1400"/>
          </a:p>
          <a:p>
            <a:pPr indent="-184150" lvl="0" marL="171450" rtl="0" algn="l">
              <a:spcBef>
                <a:spcPts val="0"/>
              </a:spcBef>
              <a:spcAft>
                <a:spcPts val="0"/>
              </a:spcAft>
              <a:buClr>
                <a:schemeClr val="dk1"/>
              </a:buClr>
              <a:buSzPts val="1400"/>
              <a:buFont typeface="Arial"/>
              <a:buChar char="•"/>
            </a:pPr>
            <a:r>
              <a:rPr lang="pt-BR" sz="1400"/>
              <a:t>As comunidades e as pessoas afetadas pelas crises estão no centro da sua própria recuperação</a:t>
            </a:r>
            <a:endParaRPr sz="1400"/>
          </a:p>
          <a:p>
            <a:pPr indent="-184150" lvl="0" marL="171450" rtl="0" algn="l">
              <a:spcBef>
                <a:spcPts val="0"/>
              </a:spcBef>
              <a:spcAft>
                <a:spcPts val="0"/>
              </a:spcAft>
              <a:buClr>
                <a:schemeClr val="dk1"/>
              </a:buClr>
              <a:buSzPts val="1400"/>
              <a:buFont typeface="Arial"/>
              <a:buChar char="•"/>
            </a:pPr>
            <a:r>
              <a:rPr lang="pt-BR" sz="1400"/>
              <a:t>A qualidade e a responsabilidade promovem dignidade</a:t>
            </a:r>
            <a:endParaRPr sz="1400"/>
          </a:p>
        </p:txBody>
      </p:sp>
      <p:sp>
        <p:nvSpPr>
          <p:cNvPr id="171" name="Google Shape;171;g7b18ab4b13_0_114:notes"/>
          <p:cNvSpPr txBox="1"/>
          <p:nvPr>
            <p:ph idx="12" type="sldNum"/>
          </p:nvPr>
        </p:nvSpPr>
        <p:spPr>
          <a:xfrm>
            <a:off x="9818688" y="9264650"/>
            <a:ext cx="7512000" cy="4890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5: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5: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Se você utilizou a sessão STP 1, este é um lembrete e uma revisão.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Peça aos participantes a sua definição de dignidade. Se não houver clareza acerca disso, peça exemplos (em vez de uma definição) de programas nos quais a dignidade foi preservada, ou foi diminuída na resposta humanitária.</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Observe que a maioria das definições do dicionário inclui linguagem como “o estado ou qualidade de ser digno de honra ou respeito” ou “um sentimento de orgulho de si mesmo; respeito próprio ”. Isso pode ser bastante matizado. Em certo sentido, a dignidade é autodefinida - os agentes humanitários não podem concedê-la nem removê-la; no entanto, esforçamo-nos  para tratar as pessoas com honra e respeito.</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Se os participantes não tiverem exemplos adequados para partilhar, poderiam ser disponibilizados os seguintes:</a:t>
            </a:r>
            <a:endParaRPr sz="1400"/>
          </a:p>
          <a:p>
            <a:pPr indent="-184150" lvl="0" marL="171450" rtl="0" algn="l">
              <a:spcBef>
                <a:spcPts val="0"/>
              </a:spcBef>
              <a:spcAft>
                <a:spcPts val="0"/>
              </a:spcAft>
              <a:buClr>
                <a:schemeClr val="dk1"/>
              </a:buClr>
              <a:buSzPts val="1400"/>
              <a:buFont typeface="Arial"/>
              <a:buChar char="•"/>
            </a:pPr>
            <a:r>
              <a:rPr lang="pt-BR" sz="1400"/>
              <a:t>Oferecer abrigo à sombra e distribuir água aos beneficiários enquanto aguardam na fila para receberem os</a:t>
            </a:r>
            <a:r>
              <a:rPr i="1" lang="pt-BR" sz="1400"/>
              <a:t> kits</a:t>
            </a:r>
            <a:r>
              <a:rPr lang="pt-BR" sz="1400"/>
              <a:t> de higiene</a:t>
            </a:r>
            <a:endParaRPr sz="1400"/>
          </a:p>
          <a:p>
            <a:pPr indent="-184150" lvl="0" marL="171450" rtl="0" algn="l">
              <a:spcBef>
                <a:spcPts val="0"/>
              </a:spcBef>
              <a:spcAft>
                <a:spcPts val="0"/>
              </a:spcAft>
              <a:buClr>
                <a:schemeClr val="dk1"/>
              </a:buClr>
              <a:buSzPts val="1400"/>
              <a:buFont typeface="Arial"/>
              <a:buChar char="•"/>
            </a:pPr>
            <a:r>
              <a:rPr lang="pt-BR" sz="1400"/>
              <a:t>Dar às pessoas dinheiro para comprar </a:t>
            </a:r>
            <a:r>
              <a:rPr lang="pt-BR" sz="1400"/>
              <a:t>os alimentos da sua preferência </a:t>
            </a:r>
            <a:r>
              <a:rPr lang="pt-BR" sz="1400"/>
              <a:t>(e que decidem comprar) em vez de dar rações secas em espécie</a:t>
            </a:r>
            <a:endParaRPr sz="1400"/>
          </a:p>
          <a:p>
            <a:pPr indent="-184150" lvl="0" marL="171450" rtl="0" algn="l">
              <a:spcBef>
                <a:spcPts val="0"/>
              </a:spcBef>
              <a:spcAft>
                <a:spcPts val="0"/>
              </a:spcAft>
              <a:buClr>
                <a:schemeClr val="dk1"/>
              </a:buClr>
              <a:buSzPts val="1400"/>
              <a:buFont typeface="Arial"/>
              <a:buChar char="•"/>
            </a:pPr>
            <a:r>
              <a:rPr lang="pt-BR" sz="1400"/>
              <a:t>Num centro de registo, fornecer espaços adequados para crianças para que o seu tempo e interesses sejam respeitados</a:t>
            </a:r>
            <a:endParaRPr sz="1400"/>
          </a:p>
        </p:txBody>
      </p:sp>
      <p:sp>
        <p:nvSpPr>
          <p:cNvPr id="178" name="Google Shape;178;p5: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6: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6: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lang="pt-BR" sz="1400"/>
              <a:t>O principal aspeto deste diapositivo é destacar o ponto fundamental de que a utilização informada do Manual Esfera significa a utilização de </a:t>
            </a:r>
            <a:r>
              <a:rPr b="1" lang="pt-BR" sz="1400"/>
              <a:t>todo o Manual Esfera </a:t>
            </a:r>
            <a:r>
              <a:rPr lang="pt-BR" sz="1400"/>
              <a:t>- não apenas dos quatro capítulos técnicos, se você for um trabalhador de campo; e não apenas dos capítulos de fundamentos, se você for um agente de proteção.</a:t>
            </a:r>
            <a:endParaRPr sz="1400"/>
          </a:p>
          <a:p>
            <a:pPr indent="0" lvl="0" marL="0" rtl="0" algn="l">
              <a:spcBef>
                <a:spcPts val="0"/>
              </a:spcBef>
              <a:spcAft>
                <a:spcPts val="0"/>
              </a:spcAft>
              <a:buNone/>
            </a:pPr>
            <a:r>
              <a:t/>
            </a:r>
            <a:endParaRPr sz="14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7: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p7: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Leve </a:t>
            </a:r>
            <a:r>
              <a:rPr lang="pt-BR" sz="1400"/>
              <a:t>alguns minutos para que os participantes localizem este capítulo nos seus Manuais. Destaque os dois pontos principais que sustentam a filosofia e a abordagem Esfera - o </a:t>
            </a:r>
            <a:r>
              <a:rPr b="1" lang="pt-BR" sz="1400"/>
              <a:t>direito</a:t>
            </a:r>
            <a:r>
              <a:rPr lang="pt-BR" sz="1400"/>
              <a:t> à assistência e a prestação dessa assistência com </a:t>
            </a:r>
            <a:r>
              <a:rPr b="1" lang="pt-BR" sz="1400"/>
              <a:t>dignidade</a:t>
            </a:r>
            <a:r>
              <a:rPr lang="pt-BR" sz="1400"/>
              <a:t>.</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b="1" lang="pt-BR" sz="1400"/>
              <a:t>Deixe claro que, em certo sentido, a Carta responde à questão de </a:t>
            </a:r>
            <a:r>
              <a:rPr b="1" lang="pt-BR" sz="1400" u="sng"/>
              <a:t>por que fazemos trabalho humanitário</a:t>
            </a:r>
            <a:r>
              <a:rPr b="1" lang="pt-BR" sz="1400"/>
              <a:t>. </a:t>
            </a:r>
            <a:r>
              <a:rPr lang="pt-BR" sz="1400"/>
              <a:t>(O que e como vêm a seguir.)</a:t>
            </a:r>
            <a:endParaRPr sz="1400"/>
          </a:p>
        </p:txBody>
      </p:sp>
      <p:sp>
        <p:nvSpPr>
          <p:cNvPr id="197" name="Google Shape;197;p7: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8: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p8: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Peça aos participantes que localizem esta parte do manual. Peça-lhes que leiam rapidamente os quatro princípios e os relacionem com os dois pontos filosóficos fundamentais recém discutidos. Eles devem ver como esses quatro princípios fluem a partir desses dois conceitos, adicionando mais detalhes. Os dois pontos filosóficos sobre </a:t>
            </a:r>
            <a:r>
              <a:rPr b="1" lang="pt-BR" sz="1400"/>
              <a:t>o que as pessoas (pessoas afetadas e pessoas em geral) devem ter </a:t>
            </a:r>
            <a:r>
              <a:rPr lang="pt-BR" sz="1400"/>
              <a:t>são reafirmados como </a:t>
            </a:r>
            <a:r>
              <a:rPr b="1" lang="pt-BR" sz="1400"/>
              <a:t>quatro ações que os agentes humanitários devem realizar </a:t>
            </a:r>
            <a:r>
              <a:rPr lang="pt-BR" sz="1400"/>
              <a:t>(melhorar, assegurar, auxiliar e ajudar).</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b="1" lang="pt-BR" sz="1400"/>
              <a:t>Deixe claro que os Princípios de Proteção respondem à pergunta sobre o que devemos fazer (em termos gerais). </a:t>
            </a:r>
            <a:endParaRPr b="1" sz="1400"/>
          </a:p>
          <a:p>
            <a:pPr indent="0" lvl="0" marL="0" rtl="0" algn="l">
              <a:spcBef>
                <a:spcPts val="0"/>
              </a:spcBef>
              <a:spcAft>
                <a:spcPts val="0"/>
              </a:spcAft>
              <a:buNone/>
            </a:pPr>
            <a:r>
              <a:rPr lang="pt-BR" sz="1400"/>
              <a:t>(Como vamos fazer isso vem a seguir.)</a:t>
            </a:r>
            <a:endParaRPr sz="1400"/>
          </a:p>
        </p:txBody>
      </p:sp>
      <p:sp>
        <p:nvSpPr>
          <p:cNvPr id="207" name="Google Shape;207;p8: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9:notes"/>
          <p:cNvSpPr/>
          <p:nvPr>
            <p:ph idx="2" type="sldImg"/>
          </p:nvPr>
        </p:nvSpPr>
        <p:spPr>
          <a:xfrm>
            <a:off x="5741988" y="1219200"/>
            <a:ext cx="5851525" cy="32924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9:notes"/>
          <p:cNvSpPr txBox="1"/>
          <p:nvPr>
            <p:ph idx="1" type="body"/>
          </p:nvPr>
        </p:nvSpPr>
        <p:spPr>
          <a:xfrm>
            <a:off x="1733550" y="4694238"/>
            <a:ext cx="13868400" cy="384016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pt-BR" sz="1400"/>
              <a:t>Esta foto da IFRC é de Bangladesh em 2 de outubro de 2017. Esta mãe e o seu bebé acabaram de receber o seu primeiro pacote de assistência. A população Rohingya que entrou em Bangladesh vinda de Mianmar nesta emergência, fugiu da violência extrema. Muitas famílias foram separadas e muitas permanecem gravemente traumatizadas.</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Revele o “Como?”; pergunte e desafie os participantes a olharem novamente para os quatro Princípios de Proteção e a explicar as atividades específicas do programa que apoiariam cada um.</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rPr lang="pt-BR" sz="1400"/>
              <a:t>Explique que há uma sessão aprofundada sobre os Princípios de Proteção no STP 5 (e que você irá abordá-los com mais detalhes se esse for o plano de formação para este evento do </a:t>
            </a:r>
            <a:r>
              <a:rPr i="1" lang="pt-BR" sz="1400"/>
              <a:t>workshop</a:t>
            </a:r>
            <a:r>
              <a:rPr lang="pt-BR" sz="1400"/>
              <a:t>).</a:t>
            </a:r>
            <a:endParaRPr sz="1400"/>
          </a:p>
        </p:txBody>
      </p:sp>
      <p:sp>
        <p:nvSpPr>
          <p:cNvPr id="218" name="Google Shape;218;p9:notes"/>
          <p:cNvSpPr txBox="1"/>
          <p:nvPr>
            <p:ph idx="12" type="sldNum"/>
          </p:nvPr>
        </p:nvSpPr>
        <p:spPr>
          <a:xfrm>
            <a:off x="9818688" y="9264650"/>
            <a:ext cx="7512050" cy="48895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16.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1.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9.png"/><Relationship Id="rId3"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jpg"/><Relationship Id="rId3" Type="http://schemas.openxmlformats.org/officeDocument/2006/relationships/image" Target="../media/image9.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type="tx">
  <p:cSld name="TITLE_AND_BODY">
    <p:spTree>
      <p:nvGrpSpPr>
        <p:cNvPr id="16" name="Shape 16"/>
        <p:cNvGrpSpPr/>
        <p:nvPr/>
      </p:nvGrpSpPr>
      <p:grpSpPr>
        <a:xfrm>
          <a:off x="0" y="0"/>
          <a:ext cx="0" cy="0"/>
          <a:chOff x="0" y="0"/>
          <a:chExt cx="0" cy="0"/>
        </a:xfrm>
      </p:grpSpPr>
      <p:sp>
        <p:nvSpPr>
          <p:cNvPr id="17" name="Google Shape;17;p27"/>
          <p:cNvSpPr txBox="1"/>
          <p:nvPr>
            <p:ph type="title"/>
          </p:nvPr>
        </p:nvSpPr>
        <p:spPr>
          <a:xfrm>
            <a:off x="6948297" y="1212258"/>
            <a:ext cx="9465507" cy="1190673"/>
          </a:xfrm>
          <a:prstGeom prst="rect">
            <a:avLst/>
          </a:prstGeom>
          <a:noFill/>
          <a:ln>
            <a:noFill/>
          </a:ln>
        </p:spPr>
        <p:txBody>
          <a:bodyPr anchorCtr="0" anchor="t" bIns="50800" lIns="50800" spcFirstLastPara="1" rIns="50800" wrap="square" tIns="50800">
            <a:normAutofit/>
          </a:bodyPr>
          <a:lstStyle>
            <a:lvl1pPr lvl="0" algn="l">
              <a:lnSpc>
                <a:spcPct val="100000"/>
              </a:lnSpc>
              <a:spcBef>
                <a:spcPts val="0"/>
              </a:spcBef>
              <a:spcAft>
                <a:spcPts val="0"/>
              </a:spcAft>
              <a:buClr>
                <a:srgbClr val="000000"/>
              </a:buClr>
              <a:buSzPts val="5998"/>
              <a:buFont typeface="Open Sans Light"/>
              <a:buNone/>
              <a:defRPr sz="5998" cap="none">
                <a:solidFill>
                  <a:srgbClr val="000000"/>
                </a:solidFill>
                <a:latin typeface="Open Sans Light"/>
                <a:ea typeface="Open Sans Light"/>
                <a:cs typeface="Open Sans Light"/>
                <a:sym typeface="Open Sans Light"/>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pic>
        <p:nvPicPr>
          <p:cNvPr descr="pasted-image.pdf" id="18" name="Google Shape;18;p27"/>
          <p:cNvPicPr preferRelativeResize="0"/>
          <p:nvPr/>
        </p:nvPicPr>
        <p:blipFill rotWithShape="1">
          <a:blip r:embed="rId2">
            <a:alphaModFix/>
          </a:blip>
          <a:srcRect b="0" l="0" r="0" t="0"/>
          <a:stretch/>
        </p:blipFill>
        <p:spPr>
          <a:xfrm>
            <a:off x="476629" y="683371"/>
            <a:ext cx="5870575" cy="2513867"/>
          </a:xfrm>
          <a:prstGeom prst="rect">
            <a:avLst/>
          </a:prstGeom>
          <a:noFill/>
          <a:ln>
            <a:noFill/>
          </a:ln>
        </p:spPr>
      </p:pic>
      <p:pic>
        <p:nvPicPr>
          <p:cNvPr descr="pasted-image.pdf" id="19" name="Google Shape;19;p27"/>
          <p:cNvPicPr preferRelativeResize="0"/>
          <p:nvPr/>
        </p:nvPicPr>
        <p:blipFill rotWithShape="1">
          <a:blip r:embed="rId3">
            <a:alphaModFix/>
          </a:blip>
          <a:srcRect b="0" l="0" r="0" t="0"/>
          <a:stretch/>
        </p:blipFill>
        <p:spPr>
          <a:xfrm>
            <a:off x="6560168" y="1205811"/>
            <a:ext cx="175165" cy="177085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spTree>
      <p:nvGrpSpPr>
        <p:cNvPr id="115" name="Shape 115"/>
        <p:cNvGrpSpPr/>
        <p:nvPr/>
      </p:nvGrpSpPr>
      <p:grpSpPr>
        <a:xfrm>
          <a:off x="0" y="0"/>
          <a:ext cx="0" cy="0"/>
          <a:chOff x="0" y="0"/>
          <a:chExt cx="0" cy="0"/>
        </a:xfrm>
      </p:grpSpPr>
      <p:sp>
        <p:nvSpPr>
          <p:cNvPr id="116" name="Google Shape;116;g7b18ab4b13_0_91"/>
          <p:cNvSpPr txBox="1"/>
          <p:nvPr>
            <p:ph type="title"/>
          </p:nvPr>
        </p:nvSpPr>
        <p:spPr>
          <a:xfrm>
            <a:off x="396511" y="26900"/>
            <a:ext cx="14800200" cy="21591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17" name="Google Shape;117;g7b18ab4b13_0_91"/>
          <p:cNvSpPr txBox="1"/>
          <p:nvPr>
            <p:ph idx="1" type="body"/>
          </p:nvPr>
        </p:nvSpPr>
        <p:spPr>
          <a:xfrm>
            <a:off x="1270039" y="2603500"/>
            <a:ext cx="14800200" cy="6286500"/>
          </a:xfrm>
          <a:prstGeom prst="rect">
            <a:avLst/>
          </a:prstGeom>
          <a:noFill/>
          <a:ln>
            <a:noFill/>
          </a:ln>
        </p:spPr>
        <p:txBody>
          <a:bodyPr anchorCtr="0" anchor="t" bIns="50800" lIns="50800" spcFirstLastPara="1" rIns="50800" wrap="square" tIns="50800">
            <a:normAutofit/>
          </a:bodyPr>
          <a:lstStyle>
            <a:lvl1pPr indent="-314325" lvl="0" marL="457200" rtl="0" algn="l">
              <a:lnSpc>
                <a:spcPct val="100000"/>
              </a:lnSpc>
              <a:spcBef>
                <a:spcPts val="2667"/>
              </a:spcBef>
              <a:spcAft>
                <a:spcPts val="0"/>
              </a:spcAft>
              <a:buClr>
                <a:srgbClr val="292929"/>
              </a:buClr>
              <a:buSzPts val="1350"/>
              <a:buChar char="•"/>
              <a:defRPr/>
            </a:lvl1pPr>
            <a:lvl2pPr indent="-314325" lvl="1" marL="914400" rtl="0" algn="l">
              <a:lnSpc>
                <a:spcPct val="100000"/>
              </a:lnSpc>
              <a:spcBef>
                <a:spcPts val="2667"/>
              </a:spcBef>
              <a:spcAft>
                <a:spcPts val="0"/>
              </a:spcAft>
              <a:buClr>
                <a:srgbClr val="292929"/>
              </a:buClr>
              <a:buSzPts val="1350"/>
              <a:buChar char="•"/>
              <a:defRPr/>
            </a:lvl2pPr>
            <a:lvl3pPr indent="-314325" lvl="2" marL="1371600" rtl="0" algn="l">
              <a:lnSpc>
                <a:spcPct val="100000"/>
              </a:lnSpc>
              <a:spcBef>
                <a:spcPts val="2667"/>
              </a:spcBef>
              <a:spcAft>
                <a:spcPts val="0"/>
              </a:spcAft>
              <a:buClr>
                <a:srgbClr val="292929"/>
              </a:buClr>
              <a:buSzPts val="1350"/>
              <a:buChar char="•"/>
              <a:defRPr/>
            </a:lvl3pPr>
            <a:lvl4pPr indent="-314325" lvl="3" marL="1828800" rtl="0" algn="l">
              <a:lnSpc>
                <a:spcPct val="100000"/>
              </a:lnSpc>
              <a:spcBef>
                <a:spcPts val="2667"/>
              </a:spcBef>
              <a:spcAft>
                <a:spcPts val="0"/>
              </a:spcAft>
              <a:buClr>
                <a:srgbClr val="292929"/>
              </a:buClr>
              <a:buSzPts val="1350"/>
              <a:buChar char="•"/>
              <a:defRPr/>
            </a:lvl4pPr>
            <a:lvl5pPr indent="-314325" lvl="4" marL="2286000" rtl="0" algn="l">
              <a:lnSpc>
                <a:spcPct val="100000"/>
              </a:lnSpc>
              <a:spcBef>
                <a:spcPts val="2667"/>
              </a:spcBef>
              <a:spcAft>
                <a:spcPts val="0"/>
              </a:spcAft>
              <a:buClr>
                <a:srgbClr val="292929"/>
              </a:buClr>
              <a:buSzPts val="1350"/>
              <a:buChar char="•"/>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18" name="Google Shape;118;g7b18ab4b13_0_91"/>
          <p:cNvSpPr txBox="1"/>
          <p:nvPr>
            <p:ph idx="12" type="sldNum"/>
          </p:nvPr>
        </p:nvSpPr>
        <p:spPr>
          <a:xfrm>
            <a:off x="3386653" y="8785759"/>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showMasterSp="0">
  <p:cSld name="Title Page">
    <p:spTree>
      <p:nvGrpSpPr>
        <p:cNvPr id="119" name="Shape 119"/>
        <p:cNvGrpSpPr/>
        <p:nvPr/>
      </p:nvGrpSpPr>
      <p:grpSpPr>
        <a:xfrm>
          <a:off x="0" y="0"/>
          <a:ext cx="0" cy="0"/>
          <a:chOff x="0" y="0"/>
          <a:chExt cx="0" cy="0"/>
        </a:xfrm>
      </p:grpSpPr>
      <p:sp>
        <p:nvSpPr>
          <p:cNvPr id="120" name="Google Shape;120;g7b18ab4b13_0_95"/>
          <p:cNvSpPr txBox="1"/>
          <p:nvPr>
            <p:ph type="title"/>
          </p:nvPr>
        </p:nvSpPr>
        <p:spPr>
          <a:xfrm>
            <a:off x="7120322" y="1148760"/>
            <a:ext cx="7450200" cy="11907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0000"/>
              </a:buClr>
              <a:buSzPts val="8000"/>
              <a:buFont typeface="Open Sans Light"/>
              <a:buNone/>
              <a:defRPr sz="8000" cap="none">
                <a:solidFill>
                  <a:srgbClr val="000000"/>
                </a:solidFill>
                <a:latin typeface="Open Sans Light"/>
                <a:ea typeface="Open Sans Light"/>
                <a:cs typeface="Open Sans Light"/>
                <a:sym typeface="Open Sans Light"/>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pic>
        <p:nvPicPr>
          <p:cNvPr descr="pasted-image.pdf" id="121" name="Google Shape;121;g7b18ab4b13_0_95"/>
          <p:cNvPicPr preferRelativeResize="0"/>
          <p:nvPr/>
        </p:nvPicPr>
        <p:blipFill rotWithShape="1">
          <a:blip r:embed="rId2">
            <a:alphaModFix/>
          </a:blip>
          <a:srcRect b="0" l="0" r="0" t="0"/>
          <a:stretch/>
        </p:blipFill>
        <p:spPr>
          <a:xfrm>
            <a:off x="6784933" y="1137926"/>
            <a:ext cx="189836" cy="1919173"/>
          </a:xfrm>
          <a:prstGeom prst="rect">
            <a:avLst/>
          </a:prstGeom>
          <a:noFill/>
          <a:ln>
            <a:noFill/>
          </a:ln>
        </p:spPr>
      </p:pic>
      <p:sp>
        <p:nvSpPr>
          <p:cNvPr id="122" name="Google Shape;122;g7b18ab4b13_0_95"/>
          <p:cNvSpPr txBox="1"/>
          <p:nvPr>
            <p:ph idx="12" type="sldNum"/>
          </p:nvPr>
        </p:nvSpPr>
        <p:spPr>
          <a:xfrm>
            <a:off x="8661667" y="9251950"/>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pt-BR"/>
              <a:t>‹#›</a:t>
            </a:fld>
            <a:endParaRPr/>
          </a:p>
        </p:txBody>
      </p:sp>
      <p:pic>
        <p:nvPicPr>
          <p:cNvPr descr="pasted-image.pdf" id="123" name="Google Shape;123;g7b18ab4b13_0_95"/>
          <p:cNvPicPr preferRelativeResize="0"/>
          <p:nvPr/>
        </p:nvPicPr>
        <p:blipFill rotWithShape="1">
          <a:blip r:embed="rId3">
            <a:alphaModFix/>
          </a:blip>
          <a:srcRect b="0" l="0" r="0" t="0"/>
          <a:stretch/>
        </p:blipFill>
        <p:spPr>
          <a:xfrm>
            <a:off x="476628" y="683369"/>
            <a:ext cx="5870575" cy="2513867"/>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124" name="Shape 124"/>
        <p:cNvGrpSpPr/>
        <p:nvPr/>
      </p:nvGrpSpPr>
      <p:grpSpPr>
        <a:xfrm>
          <a:off x="0" y="0"/>
          <a:ext cx="0" cy="0"/>
          <a:chOff x="0" y="0"/>
          <a:chExt cx="0" cy="0"/>
        </a:xfrm>
      </p:grpSpPr>
      <p:sp>
        <p:nvSpPr>
          <p:cNvPr id="125" name="Google Shape;125;g7b18ab4b13_0_100"/>
          <p:cNvSpPr txBox="1"/>
          <p:nvPr>
            <p:ph type="title"/>
          </p:nvPr>
        </p:nvSpPr>
        <p:spPr>
          <a:xfrm>
            <a:off x="392704" y="70423"/>
            <a:ext cx="13953600" cy="11304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26" name="Google Shape;126;g7b18ab4b13_0_100"/>
          <p:cNvSpPr txBox="1"/>
          <p:nvPr>
            <p:ph idx="1" type="body"/>
          </p:nvPr>
        </p:nvSpPr>
        <p:spPr>
          <a:xfrm>
            <a:off x="1231991" y="1200723"/>
            <a:ext cx="13953600" cy="48315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2667"/>
              </a:spcBef>
              <a:spcAft>
                <a:spcPts val="0"/>
              </a:spcAft>
              <a:buClr>
                <a:srgbClr val="292929"/>
              </a:buClr>
              <a:buSzPts val="4000"/>
              <a:buFont typeface="Open Sans"/>
              <a:buNone/>
              <a:defRPr/>
            </a:lvl1pPr>
            <a:lvl2pPr indent="-228600" lvl="1" marL="914400" rtl="0" algn="l">
              <a:lnSpc>
                <a:spcPct val="100000"/>
              </a:lnSpc>
              <a:spcBef>
                <a:spcPts val="2667"/>
              </a:spcBef>
              <a:spcAft>
                <a:spcPts val="0"/>
              </a:spcAft>
              <a:buClr>
                <a:srgbClr val="292929"/>
              </a:buClr>
              <a:buSzPts val="4000"/>
              <a:buFont typeface="Open Sans"/>
              <a:buNone/>
              <a:defRPr/>
            </a:lvl2pPr>
            <a:lvl3pPr indent="-228600" lvl="2" marL="1371600" rtl="0" algn="l">
              <a:lnSpc>
                <a:spcPct val="100000"/>
              </a:lnSpc>
              <a:spcBef>
                <a:spcPts val="2667"/>
              </a:spcBef>
              <a:spcAft>
                <a:spcPts val="0"/>
              </a:spcAft>
              <a:buClr>
                <a:srgbClr val="292929"/>
              </a:buClr>
              <a:buSzPts val="4000"/>
              <a:buFont typeface="Open Sans"/>
              <a:buNone/>
              <a:defRPr/>
            </a:lvl3pPr>
            <a:lvl4pPr indent="-228600" lvl="3" marL="1828800" rtl="0" algn="l">
              <a:lnSpc>
                <a:spcPct val="100000"/>
              </a:lnSpc>
              <a:spcBef>
                <a:spcPts val="2667"/>
              </a:spcBef>
              <a:spcAft>
                <a:spcPts val="0"/>
              </a:spcAft>
              <a:buClr>
                <a:srgbClr val="292929"/>
              </a:buClr>
              <a:buSzPts val="4000"/>
              <a:buFont typeface="Open Sans"/>
              <a:buNone/>
              <a:defRPr/>
            </a:lvl4pPr>
            <a:lvl5pPr indent="-228600" lvl="4" marL="2286000" rtl="0" algn="l">
              <a:lnSpc>
                <a:spcPct val="100000"/>
              </a:lnSpc>
              <a:spcBef>
                <a:spcPts val="2667"/>
              </a:spcBef>
              <a:spcAft>
                <a:spcPts val="0"/>
              </a:spcAft>
              <a:buClr>
                <a:srgbClr val="292929"/>
              </a:buClr>
              <a:buSzPts val="4000"/>
              <a:buFont typeface="Open Sans"/>
              <a:buNone/>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27" name="Google Shape;127;g7b18ab4b13_0_100"/>
          <p:cNvSpPr txBox="1"/>
          <p:nvPr>
            <p:ph idx="12" type="sldNum"/>
          </p:nvPr>
        </p:nvSpPr>
        <p:spPr>
          <a:xfrm>
            <a:off x="3390428" y="8809567"/>
            <a:ext cx="3942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a:lvl1pPr>
            <a:lvl2pPr indent="0" lvl="1" marL="0" rtl="0" algn="l">
              <a:lnSpc>
                <a:spcPct val="100000"/>
              </a:lnSpc>
              <a:spcBef>
                <a:spcPts val="0"/>
              </a:spcBef>
              <a:spcAft>
                <a:spcPts val="0"/>
              </a:spcAft>
              <a:buNone/>
              <a:defRPr/>
            </a:lvl2pPr>
            <a:lvl3pPr indent="0" lvl="2" marL="0" rtl="0" algn="l">
              <a:lnSpc>
                <a:spcPct val="100000"/>
              </a:lnSpc>
              <a:spcBef>
                <a:spcPts val="0"/>
              </a:spcBef>
              <a:spcAft>
                <a:spcPts val="0"/>
              </a:spcAft>
              <a:buNone/>
              <a:defRPr/>
            </a:lvl3pPr>
            <a:lvl4pPr indent="0" lvl="3" marL="0" rtl="0" algn="l">
              <a:lnSpc>
                <a:spcPct val="100000"/>
              </a:lnSpc>
              <a:spcBef>
                <a:spcPts val="0"/>
              </a:spcBef>
              <a:spcAft>
                <a:spcPts val="0"/>
              </a:spcAft>
              <a:buNone/>
              <a:defRPr/>
            </a:lvl4pPr>
            <a:lvl5pPr indent="0" lvl="4" marL="0" rtl="0" algn="l">
              <a:lnSpc>
                <a:spcPct val="100000"/>
              </a:lnSpc>
              <a:spcBef>
                <a:spcPts val="0"/>
              </a:spcBef>
              <a:spcAft>
                <a:spcPts val="0"/>
              </a:spcAft>
              <a:buNone/>
              <a:defRPr/>
            </a:lvl5pPr>
            <a:lvl6pPr indent="0" lvl="5" marL="0" rtl="0" algn="l">
              <a:lnSpc>
                <a:spcPct val="100000"/>
              </a:lnSpc>
              <a:spcBef>
                <a:spcPts val="0"/>
              </a:spcBef>
              <a:spcAft>
                <a:spcPts val="0"/>
              </a:spcAft>
              <a:buNone/>
              <a:defRPr/>
            </a:lvl6pPr>
            <a:lvl7pPr indent="0" lvl="6" marL="0" rtl="0" algn="l">
              <a:lnSpc>
                <a:spcPct val="100000"/>
              </a:lnSpc>
              <a:spcBef>
                <a:spcPts val="0"/>
              </a:spcBef>
              <a:spcAft>
                <a:spcPts val="0"/>
              </a:spcAft>
              <a:buNone/>
              <a:defRPr/>
            </a:lvl7pPr>
            <a:lvl8pPr indent="0" lvl="7" marL="0" rtl="0" algn="l">
              <a:lnSpc>
                <a:spcPct val="100000"/>
              </a:lnSpc>
              <a:spcBef>
                <a:spcPts val="0"/>
              </a:spcBef>
              <a:spcAft>
                <a:spcPts val="0"/>
              </a:spcAft>
              <a:buNone/>
              <a:defRPr/>
            </a:lvl8pPr>
            <a:lvl9pPr indent="0" lvl="8" marL="0" rtl="0" algn="l">
              <a:lnSpc>
                <a:spcPct val="100000"/>
              </a:lnSpc>
              <a:spcBef>
                <a:spcPts val="0"/>
              </a:spcBef>
              <a:spcAft>
                <a:spcPts val="0"/>
              </a:spcAft>
              <a:buNone/>
              <a:defRPr/>
            </a:lvl9p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nd text">
  <p:cSld name="Photo and text">
    <p:spTree>
      <p:nvGrpSpPr>
        <p:cNvPr id="128" name="Shape 128"/>
        <p:cNvGrpSpPr/>
        <p:nvPr/>
      </p:nvGrpSpPr>
      <p:grpSpPr>
        <a:xfrm>
          <a:off x="0" y="0"/>
          <a:ext cx="0" cy="0"/>
          <a:chOff x="0" y="0"/>
          <a:chExt cx="0" cy="0"/>
        </a:xfrm>
      </p:grpSpPr>
      <p:sp>
        <p:nvSpPr>
          <p:cNvPr id="129" name="Google Shape;129;g7b18ab4b13_0_104"/>
          <p:cNvSpPr/>
          <p:nvPr>
            <p:ph idx="2" type="pic"/>
          </p:nvPr>
        </p:nvSpPr>
        <p:spPr>
          <a:xfrm>
            <a:off x="10576732" y="-1"/>
            <a:ext cx="6795600" cy="9753600"/>
          </a:xfrm>
          <a:prstGeom prst="rect">
            <a:avLst/>
          </a:prstGeom>
          <a:noFill/>
          <a:ln>
            <a:noFill/>
          </a:ln>
        </p:spPr>
        <p:txBody>
          <a:bodyPr anchorCtr="0" anchor="t" bIns="50800" lIns="50800" spcFirstLastPara="1" rIns="50800" wrap="square" tIns="50800">
            <a:noAutofit/>
          </a:bodyPr>
          <a:lstStyle>
            <a:lvl1pPr lvl="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lvl="1"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lvl="2"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lvl="3"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lvl="4"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lvl="5"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lvl="6"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lvl="7"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lvl="8"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sp>
        <p:nvSpPr>
          <p:cNvPr id="130" name="Google Shape;130;g7b18ab4b13_0_104"/>
          <p:cNvSpPr txBox="1"/>
          <p:nvPr>
            <p:ph type="title"/>
          </p:nvPr>
        </p:nvSpPr>
        <p:spPr>
          <a:xfrm>
            <a:off x="1270039" y="635000"/>
            <a:ext cx="9117600" cy="19887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00B297"/>
              </a:buClr>
              <a:buSzPts val="1800"/>
              <a:buNone/>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131" name="Google Shape;131;g7b18ab4b13_0_104"/>
          <p:cNvSpPr txBox="1"/>
          <p:nvPr>
            <p:ph idx="1" type="body"/>
          </p:nvPr>
        </p:nvSpPr>
        <p:spPr>
          <a:xfrm>
            <a:off x="1270039" y="2616200"/>
            <a:ext cx="9117600" cy="42672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2667"/>
              </a:spcBef>
              <a:spcAft>
                <a:spcPts val="0"/>
              </a:spcAft>
              <a:buClr>
                <a:srgbClr val="292929"/>
              </a:buClr>
              <a:buSzPts val="4000"/>
              <a:buFont typeface="Open Sans"/>
              <a:buNone/>
              <a:defRPr>
                <a:solidFill>
                  <a:srgbClr val="292929"/>
                </a:solidFill>
              </a:defRPr>
            </a:lvl1pPr>
            <a:lvl2pPr indent="-228600" lvl="1" marL="914400" rtl="0" algn="l">
              <a:lnSpc>
                <a:spcPct val="100000"/>
              </a:lnSpc>
              <a:spcBef>
                <a:spcPts val="2667"/>
              </a:spcBef>
              <a:spcAft>
                <a:spcPts val="0"/>
              </a:spcAft>
              <a:buClr>
                <a:srgbClr val="292929"/>
              </a:buClr>
              <a:buSzPts val="4000"/>
              <a:buFont typeface="Open Sans"/>
              <a:buNone/>
              <a:defRPr>
                <a:solidFill>
                  <a:srgbClr val="292929"/>
                </a:solidFill>
              </a:defRPr>
            </a:lvl2pPr>
            <a:lvl3pPr indent="-228600" lvl="2" marL="1371600" rtl="0" algn="l">
              <a:lnSpc>
                <a:spcPct val="100000"/>
              </a:lnSpc>
              <a:spcBef>
                <a:spcPts val="2667"/>
              </a:spcBef>
              <a:spcAft>
                <a:spcPts val="0"/>
              </a:spcAft>
              <a:buClr>
                <a:srgbClr val="292929"/>
              </a:buClr>
              <a:buSzPts val="4000"/>
              <a:buFont typeface="Open Sans"/>
              <a:buNone/>
              <a:defRPr>
                <a:solidFill>
                  <a:srgbClr val="292929"/>
                </a:solidFill>
              </a:defRPr>
            </a:lvl3pPr>
            <a:lvl4pPr indent="-228600" lvl="3" marL="1828800" rtl="0" algn="l">
              <a:lnSpc>
                <a:spcPct val="100000"/>
              </a:lnSpc>
              <a:spcBef>
                <a:spcPts val="2667"/>
              </a:spcBef>
              <a:spcAft>
                <a:spcPts val="0"/>
              </a:spcAft>
              <a:buClr>
                <a:srgbClr val="292929"/>
              </a:buClr>
              <a:buSzPts val="4000"/>
              <a:buFont typeface="Open Sans"/>
              <a:buNone/>
              <a:defRPr>
                <a:solidFill>
                  <a:srgbClr val="292929"/>
                </a:solidFill>
              </a:defRPr>
            </a:lvl4pPr>
            <a:lvl5pPr indent="-228600" lvl="4" marL="2286000" rtl="0" algn="l">
              <a:lnSpc>
                <a:spcPct val="100000"/>
              </a:lnSpc>
              <a:spcBef>
                <a:spcPts val="2667"/>
              </a:spcBef>
              <a:spcAft>
                <a:spcPts val="0"/>
              </a:spcAft>
              <a:buClr>
                <a:srgbClr val="292929"/>
              </a:buClr>
              <a:buSzPts val="4000"/>
              <a:buFont typeface="Open Sans"/>
              <a:buNone/>
              <a:defRPr>
                <a:solidFill>
                  <a:srgbClr val="292929"/>
                </a:solidFill>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32" name="Google Shape;132;g7b18ab4b13_0_104"/>
          <p:cNvSpPr txBox="1"/>
          <p:nvPr>
            <p:ph idx="3" type="body"/>
          </p:nvPr>
        </p:nvSpPr>
        <p:spPr>
          <a:xfrm>
            <a:off x="9766340" y="9099807"/>
            <a:ext cx="6549600" cy="406500"/>
          </a:xfrm>
          <a:prstGeom prst="rect">
            <a:avLst/>
          </a:prstGeom>
          <a:noFill/>
          <a:ln>
            <a:noFill/>
          </a:ln>
        </p:spPr>
        <p:txBody>
          <a:bodyPr anchorCtr="0" anchor="t" bIns="50800" lIns="50800" spcFirstLastPara="1" rIns="50800" wrap="square" tIns="50800">
            <a:normAutofit/>
          </a:bodyPr>
          <a:lstStyle>
            <a:lvl1pPr indent="-228600" lvl="0" marL="457200" rtl="0" algn="l">
              <a:lnSpc>
                <a:spcPct val="100000"/>
              </a:lnSpc>
              <a:spcBef>
                <a:spcPts val="0"/>
              </a:spcBef>
              <a:spcAft>
                <a:spcPts val="0"/>
              </a:spcAft>
              <a:buClr>
                <a:srgbClr val="00A585"/>
              </a:buClr>
              <a:buSzPts val="4000"/>
              <a:buFont typeface="Open Sans"/>
              <a:buNone/>
              <a:defRPr b="1">
                <a:solidFill>
                  <a:srgbClr val="00A585"/>
                </a:solidFill>
                <a:latin typeface="Open Sans"/>
                <a:ea typeface="Open Sans"/>
                <a:cs typeface="Open Sans"/>
                <a:sym typeface="Open Sans"/>
              </a:defRPr>
            </a:lvl1pPr>
            <a:lvl2pPr indent="-314325" lvl="1" marL="914400" rtl="0" algn="l">
              <a:lnSpc>
                <a:spcPct val="100000"/>
              </a:lnSpc>
              <a:spcBef>
                <a:spcPts val="2667"/>
              </a:spcBef>
              <a:spcAft>
                <a:spcPts val="0"/>
              </a:spcAft>
              <a:buClr>
                <a:srgbClr val="292929"/>
              </a:buClr>
              <a:buSzPts val="1350"/>
              <a:buChar char="•"/>
              <a:defRPr/>
            </a:lvl2pPr>
            <a:lvl3pPr indent="-314325" lvl="2" marL="1371600" rtl="0" algn="l">
              <a:lnSpc>
                <a:spcPct val="100000"/>
              </a:lnSpc>
              <a:spcBef>
                <a:spcPts val="2667"/>
              </a:spcBef>
              <a:spcAft>
                <a:spcPts val="0"/>
              </a:spcAft>
              <a:buClr>
                <a:srgbClr val="292929"/>
              </a:buClr>
              <a:buSzPts val="1350"/>
              <a:buChar char="•"/>
              <a:defRPr/>
            </a:lvl3pPr>
            <a:lvl4pPr indent="-314325" lvl="3" marL="1828800" rtl="0" algn="l">
              <a:lnSpc>
                <a:spcPct val="100000"/>
              </a:lnSpc>
              <a:spcBef>
                <a:spcPts val="2667"/>
              </a:spcBef>
              <a:spcAft>
                <a:spcPts val="0"/>
              </a:spcAft>
              <a:buClr>
                <a:srgbClr val="292929"/>
              </a:buClr>
              <a:buSzPts val="1350"/>
              <a:buChar char="•"/>
              <a:defRPr/>
            </a:lvl4pPr>
            <a:lvl5pPr indent="-314325" lvl="4" marL="2286000" rtl="0" algn="l">
              <a:lnSpc>
                <a:spcPct val="100000"/>
              </a:lnSpc>
              <a:spcBef>
                <a:spcPts val="2667"/>
              </a:spcBef>
              <a:spcAft>
                <a:spcPts val="0"/>
              </a:spcAft>
              <a:buClr>
                <a:srgbClr val="292929"/>
              </a:buClr>
              <a:buSzPts val="1350"/>
              <a:buChar char="•"/>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sp>
        <p:nvSpPr>
          <p:cNvPr id="133" name="Google Shape;133;g7b18ab4b13_0_104"/>
          <p:cNvSpPr txBox="1"/>
          <p:nvPr>
            <p:ph idx="12" type="sldNum"/>
          </p:nvPr>
        </p:nvSpPr>
        <p:spPr>
          <a:xfrm>
            <a:off x="3396741" y="8803219"/>
            <a:ext cx="418500" cy="4104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1pPr>
            <a:lvl2pPr indent="0" lvl="1"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2pPr>
            <a:lvl3pPr indent="0" lvl="2"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3pPr>
            <a:lvl4pPr indent="0" lvl="3"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4pPr>
            <a:lvl5pPr indent="0" lvl="4"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5pPr>
            <a:lvl6pPr indent="0" lvl="5"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6pPr>
            <a:lvl7pPr indent="0" lvl="6"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7pPr>
            <a:lvl8pPr indent="0" lvl="7"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8pPr>
            <a:lvl9pPr indent="0" lvl="8" marL="0" rtl="0" algn="l">
              <a:lnSpc>
                <a:spcPct val="100000"/>
              </a:lnSpc>
              <a:spcBef>
                <a:spcPts val="0"/>
              </a:spcBef>
              <a:spcAft>
                <a:spcPts val="0"/>
              </a:spcAft>
              <a:buNone/>
              <a:defRPr b="1" i="0" sz="2000"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p:cSld name="Title &amp; Subtitle">
    <p:spTree>
      <p:nvGrpSpPr>
        <p:cNvPr id="20" name="Shape 20"/>
        <p:cNvGrpSpPr/>
        <p:nvPr/>
      </p:nvGrpSpPr>
      <p:grpSpPr>
        <a:xfrm>
          <a:off x="0" y="0"/>
          <a:ext cx="0" cy="0"/>
          <a:chOff x="0" y="0"/>
          <a:chExt cx="0" cy="0"/>
        </a:xfrm>
      </p:grpSpPr>
      <p:sp>
        <p:nvSpPr>
          <p:cNvPr id="21" name="Google Shape;21;p32"/>
          <p:cNvSpPr txBox="1"/>
          <p:nvPr>
            <p:ph type="title"/>
          </p:nvPr>
        </p:nvSpPr>
        <p:spPr>
          <a:xfrm>
            <a:off x="1693385" y="1638300"/>
            <a:ext cx="13953494" cy="1130300"/>
          </a:xfrm>
          <a:prstGeom prst="rect">
            <a:avLst/>
          </a:prstGeom>
          <a:noFill/>
          <a:ln>
            <a:noFill/>
          </a:ln>
        </p:spPr>
        <p:txBody>
          <a:bodyPr anchorCtr="0" anchor="t" bIns="50800" lIns="50800" spcFirstLastPara="1" rIns="50800" wrap="square" tIns="50800">
            <a:normAutofit/>
          </a:bodyPr>
          <a:lstStyle>
            <a:lvl1pPr lvl="0" algn="ctr">
              <a:lnSpc>
                <a:spcPct val="100000"/>
              </a:lnSpc>
              <a:spcBef>
                <a:spcPts val="0"/>
              </a:spcBef>
              <a:spcAft>
                <a:spcPts val="0"/>
              </a:spcAft>
              <a:buClr>
                <a:srgbClr val="00B297"/>
              </a:buClr>
              <a:buSzPts val="1800"/>
              <a:buNone/>
              <a:defRPr/>
            </a:lvl1pPr>
            <a:lvl2pPr lvl="1" algn="ctr">
              <a:lnSpc>
                <a:spcPct val="100000"/>
              </a:lnSpc>
              <a:spcBef>
                <a:spcPts val="0"/>
              </a:spcBef>
              <a:spcAft>
                <a:spcPts val="0"/>
              </a:spcAft>
              <a:buClr>
                <a:srgbClr val="00B297"/>
              </a:buClr>
              <a:buSzPts val="1800"/>
              <a:buNone/>
              <a:defRPr/>
            </a:lvl2pPr>
            <a:lvl3pPr lvl="2" algn="ctr">
              <a:lnSpc>
                <a:spcPct val="100000"/>
              </a:lnSpc>
              <a:spcBef>
                <a:spcPts val="0"/>
              </a:spcBef>
              <a:spcAft>
                <a:spcPts val="0"/>
              </a:spcAft>
              <a:buClr>
                <a:srgbClr val="00B297"/>
              </a:buClr>
              <a:buSzPts val="1800"/>
              <a:buNone/>
              <a:defRPr/>
            </a:lvl3pPr>
            <a:lvl4pPr lvl="3" algn="ctr">
              <a:lnSpc>
                <a:spcPct val="100000"/>
              </a:lnSpc>
              <a:spcBef>
                <a:spcPts val="0"/>
              </a:spcBef>
              <a:spcAft>
                <a:spcPts val="0"/>
              </a:spcAft>
              <a:buClr>
                <a:srgbClr val="00B297"/>
              </a:buClr>
              <a:buSzPts val="1800"/>
              <a:buNone/>
              <a:defRPr/>
            </a:lvl4pPr>
            <a:lvl5pPr lvl="4" algn="ctr">
              <a:lnSpc>
                <a:spcPct val="100000"/>
              </a:lnSpc>
              <a:spcBef>
                <a:spcPts val="0"/>
              </a:spcBef>
              <a:spcAft>
                <a:spcPts val="0"/>
              </a:spcAft>
              <a:buClr>
                <a:srgbClr val="00B297"/>
              </a:buClr>
              <a:buSzPts val="1800"/>
              <a:buNone/>
              <a:defRPr/>
            </a:lvl5pPr>
            <a:lvl6pPr lvl="5" algn="ctr">
              <a:lnSpc>
                <a:spcPct val="100000"/>
              </a:lnSpc>
              <a:spcBef>
                <a:spcPts val="0"/>
              </a:spcBef>
              <a:spcAft>
                <a:spcPts val="0"/>
              </a:spcAft>
              <a:buClr>
                <a:srgbClr val="00B297"/>
              </a:buClr>
              <a:buSzPts val="1800"/>
              <a:buNone/>
              <a:defRPr/>
            </a:lvl6pPr>
            <a:lvl7pPr lvl="6" algn="ctr">
              <a:lnSpc>
                <a:spcPct val="100000"/>
              </a:lnSpc>
              <a:spcBef>
                <a:spcPts val="0"/>
              </a:spcBef>
              <a:spcAft>
                <a:spcPts val="0"/>
              </a:spcAft>
              <a:buClr>
                <a:srgbClr val="00B297"/>
              </a:buClr>
              <a:buSzPts val="1800"/>
              <a:buNone/>
              <a:defRPr/>
            </a:lvl7pPr>
            <a:lvl8pPr lvl="7" algn="ctr">
              <a:lnSpc>
                <a:spcPct val="100000"/>
              </a:lnSpc>
              <a:spcBef>
                <a:spcPts val="0"/>
              </a:spcBef>
              <a:spcAft>
                <a:spcPts val="0"/>
              </a:spcAft>
              <a:buClr>
                <a:srgbClr val="00B297"/>
              </a:buClr>
              <a:buSzPts val="1800"/>
              <a:buNone/>
              <a:defRPr/>
            </a:lvl8pPr>
            <a:lvl9pPr lvl="8" algn="ctr">
              <a:lnSpc>
                <a:spcPct val="100000"/>
              </a:lnSpc>
              <a:spcBef>
                <a:spcPts val="0"/>
              </a:spcBef>
              <a:spcAft>
                <a:spcPts val="0"/>
              </a:spcAft>
              <a:buClr>
                <a:srgbClr val="00B297"/>
              </a:buClr>
              <a:buSzPts val="1800"/>
              <a:buNone/>
              <a:defRPr/>
            </a:lvl9pPr>
          </a:lstStyle>
          <a:p/>
        </p:txBody>
      </p:sp>
      <p:sp>
        <p:nvSpPr>
          <p:cNvPr id="22" name="Google Shape;22;p32"/>
          <p:cNvSpPr txBox="1"/>
          <p:nvPr>
            <p:ph idx="1" type="body"/>
          </p:nvPr>
        </p:nvSpPr>
        <p:spPr>
          <a:xfrm>
            <a:off x="1693385" y="3302296"/>
            <a:ext cx="13953494" cy="4831360"/>
          </a:xfrm>
          <a:prstGeom prst="rect">
            <a:avLst/>
          </a:prstGeom>
          <a:noFill/>
          <a:ln>
            <a:noFill/>
          </a:ln>
        </p:spPr>
        <p:txBody>
          <a:bodyPr anchorCtr="0" anchor="t" bIns="50800" lIns="50800" spcFirstLastPara="1" rIns="50800" wrap="square" tIns="50800">
            <a:normAutofit/>
          </a:bodyPr>
          <a:lstStyle>
            <a:lvl1pPr indent="-228600" lvl="0" marL="457200" algn="ctr">
              <a:lnSpc>
                <a:spcPct val="100000"/>
              </a:lnSpc>
              <a:spcBef>
                <a:spcPts val="1999"/>
              </a:spcBef>
              <a:spcAft>
                <a:spcPts val="0"/>
              </a:spcAft>
              <a:buClr>
                <a:srgbClr val="000000"/>
              </a:buClr>
              <a:buSzPts val="1799"/>
              <a:buFont typeface="Open Sans"/>
              <a:buNone/>
              <a:defRPr>
                <a:solidFill>
                  <a:srgbClr val="000000"/>
                </a:solidFill>
              </a:defRPr>
            </a:lvl1pPr>
            <a:lvl2pPr indent="-228600" lvl="1" marL="914400" algn="ctr">
              <a:lnSpc>
                <a:spcPct val="100000"/>
              </a:lnSpc>
              <a:spcBef>
                <a:spcPts val="1999"/>
              </a:spcBef>
              <a:spcAft>
                <a:spcPts val="0"/>
              </a:spcAft>
              <a:buClr>
                <a:srgbClr val="000000"/>
              </a:buClr>
              <a:buSzPts val="1799"/>
              <a:buFont typeface="Open Sans"/>
              <a:buNone/>
              <a:defRPr>
                <a:solidFill>
                  <a:srgbClr val="000000"/>
                </a:solidFill>
              </a:defRPr>
            </a:lvl2pPr>
            <a:lvl3pPr indent="-228600" lvl="2" marL="1371600" algn="ctr">
              <a:lnSpc>
                <a:spcPct val="100000"/>
              </a:lnSpc>
              <a:spcBef>
                <a:spcPts val="1999"/>
              </a:spcBef>
              <a:spcAft>
                <a:spcPts val="0"/>
              </a:spcAft>
              <a:buClr>
                <a:srgbClr val="000000"/>
              </a:buClr>
              <a:buSzPts val="1799"/>
              <a:buFont typeface="Open Sans"/>
              <a:buNone/>
              <a:defRPr>
                <a:solidFill>
                  <a:srgbClr val="000000"/>
                </a:solidFill>
              </a:defRPr>
            </a:lvl3pPr>
            <a:lvl4pPr indent="-228600" lvl="3" marL="1828800" algn="ctr">
              <a:lnSpc>
                <a:spcPct val="100000"/>
              </a:lnSpc>
              <a:spcBef>
                <a:spcPts val="1999"/>
              </a:spcBef>
              <a:spcAft>
                <a:spcPts val="0"/>
              </a:spcAft>
              <a:buClr>
                <a:srgbClr val="000000"/>
              </a:buClr>
              <a:buSzPts val="1799"/>
              <a:buFont typeface="Open Sans"/>
              <a:buNone/>
              <a:defRPr>
                <a:solidFill>
                  <a:srgbClr val="000000"/>
                </a:solidFill>
              </a:defRPr>
            </a:lvl4pPr>
            <a:lvl5pPr indent="-228600" lvl="4" marL="2286000" algn="ctr">
              <a:lnSpc>
                <a:spcPct val="100000"/>
              </a:lnSpc>
              <a:spcBef>
                <a:spcPts val="1999"/>
              </a:spcBef>
              <a:spcAft>
                <a:spcPts val="0"/>
              </a:spcAft>
              <a:buClr>
                <a:srgbClr val="000000"/>
              </a:buClr>
              <a:buSzPts val="1799"/>
              <a:buFont typeface="Open Sans"/>
              <a:buNone/>
              <a:defRPr>
                <a:solidFill>
                  <a:srgbClr val="000000"/>
                </a:solidFill>
              </a:defRPr>
            </a:lvl5pPr>
            <a:lvl6pPr indent="-314325" lvl="5" marL="2743200" algn="ctr">
              <a:lnSpc>
                <a:spcPct val="100000"/>
              </a:lnSpc>
              <a:spcBef>
                <a:spcPts val="1999"/>
              </a:spcBef>
              <a:spcAft>
                <a:spcPts val="0"/>
              </a:spcAft>
              <a:buClr>
                <a:srgbClr val="676767"/>
              </a:buClr>
              <a:buSzPts val="1350"/>
              <a:buChar char="•"/>
              <a:defRPr/>
            </a:lvl6pPr>
            <a:lvl7pPr indent="-314325" lvl="6" marL="3200400" algn="ctr">
              <a:lnSpc>
                <a:spcPct val="100000"/>
              </a:lnSpc>
              <a:spcBef>
                <a:spcPts val="1999"/>
              </a:spcBef>
              <a:spcAft>
                <a:spcPts val="0"/>
              </a:spcAft>
              <a:buClr>
                <a:srgbClr val="676767"/>
              </a:buClr>
              <a:buSzPts val="1350"/>
              <a:buChar char="•"/>
              <a:defRPr/>
            </a:lvl7pPr>
            <a:lvl8pPr indent="-314325" lvl="7" marL="3657600" algn="ctr">
              <a:lnSpc>
                <a:spcPct val="100000"/>
              </a:lnSpc>
              <a:spcBef>
                <a:spcPts val="1999"/>
              </a:spcBef>
              <a:spcAft>
                <a:spcPts val="0"/>
              </a:spcAft>
              <a:buClr>
                <a:srgbClr val="676767"/>
              </a:buClr>
              <a:buSzPts val="1350"/>
              <a:buChar char="•"/>
              <a:defRPr/>
            </a:lvl8pPr>
            <a:lvl9pPr indent="-314325" lvl="8" marL="4114800" algn="ctr">
              <a:lnSpc>
                <a:spcPct val="100000"/>
              </a:lnSpc>
              <a:spcBef>
                <a:spcPts val="1999"/>
              </a:spcBef>
              <a:spcAft>
                <a:spcPts val="0"/>
              </a:spcAft>
              <a:buClr>
                <a:srgbClr val="676767"/>
              </a:buClr>
              <a:buSzPts val="1350"/>
              <a:buChar char="•"/>
              <a:defRPr/>
            </a:lvl9pPr>
          </a:lstStyle>
          <a:p/>
        </p:txBody>
      </p:sp>
      <p:sp>
        <p:nvSpPr>
          <p:cNvPr id="23" name="Google Shape;23;p32"/>
          <p:cNvSpPr txBox="1"/>
          <p:nvPr>
            <p:ph idx="12" type="sldNum"/>
          </p:nvPr>
        </p:nvSpPr>
        <p:spPr>
          <a:xfrm>
            <a:off x="2732301" y="9029316"/>
            <a:ext cx="421590" cy="318036"/>
          </a:xfrm>
          <a:prstGeom prst="rect">
            <a:avLst/>
          </a:prstGeom>
          <a:noFill/>
          <a:ln>
            <a:noFill/>
          </a:ln>
        </p:spPr>
        <p:txBody>
          <a:bodyPr anchorCtr="0" anchor="t" bIns="50800" lIns="50800" spcFirstLastPara="1" rIns="50800" wrap="square" tIns="50800">
            <a:spAutoFit/>
          </a:bodyPr>
          <a:lstStyle>
            <a:lvl1pPr indent="0" lvl="0" marL="0" algn="l">
              <a:spcBef>
                <a:spcPts val="0"/>
              </a:spcBef>
              <a:buNone/>
              <a:defRPr b="1" i="0" sz="1400" u="none" cap="none" strike="noStrike">
                <a:solidFill>
                  <a:srgbClr val="00A585"/>
                </a:solidFill>
                <a:latin typeface="Open Sans"/>
                <a:ea typeface="Open Sans"/>
                <a:cs typeface="Open Sans"/>
                <a:sym typeface="Open Sans"/>
              </a:defRPr>
            </a:lvl1pPr>
            <a:lvl2pPr indent="0" lvl="1" marL="0" algn="l">
              <a:spcBef>
                <a:spcPts val="0"/>
              </a:spcBef>
              <a:buNone/>
              <a:defRPr b="1" i="0" sz="1400" u="none" cap="none" strike="noStrike">
                <a:solidFill>
                  <a:srgbClr val="00A585"/>
                </a:solidFill>
                <a:latin typeface="Open Sans"/>
                <a:ea typeface="Open Sans"/>
                <a:cs typeface="Open Sans"/>
                <a:sym typeface="Open Sans"/>
              </a:defRPr>
            </a:lvl2pPr>
            <a:lvl3pPr indent="0" lvl="2" marL="0" algn="l">
              <a:spcBef>
                <a:spcPts val="0"/>
              </a:spcBef>
              <a:buNone/>
              <a:defRPr b="1" i="0" sz="1400" u="none" cap="none" strike="noStrike">
                <a:solidFill>
                  <a:srgbClr val="00A585"/>
                </a:solidFill>
                <a:latin typeface="Open Sans"/>
                <a:ea typeface="Open Sans"/>
                <a:cs typeface="Open Sans"/>
                <a:sym typeface="Open Sans"/>
              </a:defRPr>
            </a:lvl3pPr>
            <a:lvl4pPr indent="0" lvl="3" marL="0" algn="l">
              <a:spcBef>
                <a:spcPts val="0"/>
              </a:spcBef>
              <a:buNone/>
              <a:defRPr b="1" i="0" sz="1400" u="none" cap="none" strike="noStrike">
                <a:solidFill>
                  <a:srgbClr val="00A585"/>
                </a:solidFill>
                <a:latin typeface="Open Sans"/>
                <a:ea typeface="Open Sans"/>
                <a:cs typeface="Open Sans"/>
                <a:sym typeface="Open Sans"/>
              </a:defRPr>
            </a:lvl4pPr>
            <a:lvl5pPr indent="0" lvl="4" marL="0" algn="l">
              <a:spcBef>
                <a:spcPts val="0"/>
              </a:spcBef>
              <a:buNone/>
              <a:defRPr b="1" i="0" sz="1400" u="none" cap="none" strike="noStrike">
                <a:solidFill>
                  <a:srgbClr val="00A585"/>
                </a:solidFill>
                <a:latin typeface="Open Sans"/>
                <a:ea typeface="Open Sans"/>
                <a:cs typeface="Open Sans"/>
                <a:sym typeface="Open Sans"/>
              </a:defRPr>
            </a:lvl5pPr>
            <a:lvl6pPr indent="0" lvl="5" marL="0" algn="l">
              <a:spcBef>
                <a:spcPts val="0"/>
              </a:spcBef>
              <a:buNone/>
              <a:defRPr b="1" i="0" sz="1400" u="none" cap="none" strike="noStrike">
                <a:solidFill>
                  <a:srgbClr val="00A585"/>
                </a:solidFill>
                <a:latin typeface="Open Sans"/>
                <a:ea typeface="Open Sans"/>
                <a:cs typeface="Open Sans"/>
                <a:sym typeface="Open Sans"/>
              </a:defRPr>
            </a:lvl6pPr>
            <a:lvl7pPr indent="0" lvl="6" marL="0" algn="l">
              <a:spcBef>
                <a:spcPts val="0"/>
              </a:spcBef>
              <a:buNone/>
              <a:defRPr b="1" i="0" sz="1400" u="none" cap="none" strike="noStrike">
                <a:solidFill>
                  <a:srgbClr val="00A585"/>
                </a:solidFill>
                <a:latin typeface="Open Sans"/>
                <a:ea typeface="Open Sans"/>
                <a:cs typeface="Open Sans"/>
                <a:sym typeface="Open Sans"/>
              </a:defRPr>
            </a:lvl7pPr>
            <a:lvl8pPr indent="0" lvl="7" marL="0" algn="l">
              <a:spcBef>
                <a:spcPts val="0"/>
              </a:spcBef>
              <a:buNone/>
              <a:defRPr b="1" i="0" sz="1400" u="none" cap="none" strike="noStrike">
                <a:solidFill>
                  <a:srgbClr val="00A585"/>
                </a:solidFill>
                <a:latin typeface="Open Sans"/>
                <a:ea typeface="Open Sans"/>
                <a:cs typeface="Open Sans"/>
                <a:sym typeface="Open Sans"/>
              </a:defRPr>
            </a:lvl8pPr>
            <a:lvl9pPr indent="0" lvl="8" marL="0" algn="l">
              <a:spcBef>
                <a:spcPts val="0"/>
              </a:spcBef>
              <a:buNone/>
              <a:defRPr b="1" i="0" sz="1400" u="none" cap="none" strike="noStrike">
                <a:solidFill>
                  <a:srgbClr val="00A585"/>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type="tx">
  <p:cSld name="TITLE_AND_BODY">
    <p:spTree>
      <p:nvGrpSpPr>
        <p:cNvPr id="32" name="Shape 32"/>
        <p:cNvGrpSpPr/>
        <p:nvPr/>
      </p:nvGrpSpPr>
      <p:grpSpPr>
        <a:xfrm>
          <a:off x="0" y="0"/>
          <a:ext cx="0" cy="0"/>
          <a:chOff x="0" y="0"/>
          <a:chExt cx="0" cy="0"/>
        </a:xfrm>
      </p:grpSpPr>
      <p:pic>
        <p:nvPicPr>
          <p:cNvPr id="33" name="Google Shape;33;p29"/>
          <p:cNvPicPr preferRelativeResize="0"/>
          <p:nvPr/>
        </p:nvPicPr>
        <p:blipFill rotWithShape="1">
          <a:blip r:embed="rId2">
            <a:alphaModFix/>
          </a:blip>
          <a:srcRect b="13245" l="55019" r="0" t="12740"/>
          <a:stretch/>
        </p:blipFill>
        <p:spPr>
          <a:xfrm>
            <a:off x="3971" y="-7099"/>
            <a:ext cx="6316089" cy="9760699"/>
          </a:xfrm>
          <a:prstGeom prst="rect">
            <a:avLst/>
          </a:prstGeom>
          <a:noFill/>
          <a:ln>
            <a:noFill/>
          </a:ln>
        </p:spPr>
      </p:pic>
      <p:sp>
        <p:nvSpPr>
          <p:cNvPr id="34" name="Google Shape;34;p29"/>
          <p:cNvSpPr txBox="1"/>
          <p:nvPr>
            <p:ph type="title"/>
          </p:nvPr>
        </p:nvSpPr>
        <p:spPr>
          <a:xfrm>
            <a:off x="1693385" y="1638300"/>
            <a:ext cx="13953494" cy="92333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9"/>
          <p:cNvSpPr txBox="1"/>
          <p:nvPr>
            <p:ph idx="1" type="body"/>
          </p:nvPr>
        </p:nvSpPr>
        <p:spPr>
          <a:xfrm>
            <a:off x="1693385" y="3302296"/>
            <a:ext cx="13953494" cy="492314"/>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Clr>
                <a:srgbClr val="FFFFFF"/>
              </a:buClr>
              <a:buSzPts val="3199"/>
              <a:buFont typeface="Calibri"/>
              <a:buNone/>
              <a:defRPr sz="3199">
                <a:solidFill>
                  <a:srgbClr val="FFFFFF"/>
                </a:solidFill>
              </a:defRPr>
            </a:lvl1pPr>
            <a:lvl2pPr indent="-228600" lvl="1" marL="914400" algn="l">
              <a:spcBef>
                <a:spcPts val="0"/>
              </a:spcBef>
              <a:spcAft>
                <a:spcPts val="0"/>
              </a:spcAft>
              <a:buClr>
                <a:srgbClr val="FFFFFF"/>
              </a:buClr>
              <a:buSzPts val="1800"/>
              <a:buFont typeface="Calibri"/>
              <a:buNone/>
              <a:defRPr>
                <a:solidFill>
                  <a:srgbClr val="FFFFFF"/>
                </a:solidFill>
              </a:defRPr>
            </a:lvl2pPr>
            <a:lvl3pPr indent="-228600" lvl="2" marL="1371600" algn="l">
              <a:spcBef>
                <a:spcPts val="0"/>
              </a:spcBef>
              <a:spcAft>
                <a:spcPts val="0"/>
              </a:spcAft>
              <a:buClr>
                <a:srgbClr val="FFFFFF"/>
              </a:buClr>
              <a:buSzPts val="1800"/>
              <a:buFont typeface="Calibri"/>
              <a:buNone/>
              <a:defRPr>
                <a:solidFill>
                  <a:srgbClr val="FFFFFF"/>
                </a:solidFill>
              </a:defRPr>
            </a:lvl3pPr>
            <a:lvl4pPr indent="-228600" lvl="3" marL="1828800" algn="l">
              <a:spcBef>
                <a:spcPts val="0"/>
              </a:spcBef>
              <a:spcAft>
                <a:spcPts val="0"/>
              </a:spcAft>
              <a:buClr>
                <a:srgbClr val="FFFFFF"/>
              </a:buClr>
              <a:buSzPts val="1800"/>
              <a:buFont typeface="Calibri"/>
              <a:buNone/>
              <a:defRPr>
                <a:solidFill>
                  <a:srgbClr val="FFFFFF"/>
                </a:solidFill>
              </a:defRPr>
            </a:lvl4pPr>
            <a:lvl5pPr indent="-228600" lvl="4" marL="2286000" algn="l">
              <a:spcBef>
                <a:spcPts val="0"/>
              </a:spcBef>
              <a:spcAft>
                <a:spcPts val="0"/>
              </a:spcAft>
              <a:buClr>
                <a:srgbClr val="FFFFFF"/>
              </a:buClr>
              <a:buSzPts val="1800"/>
              <a:buFont typeface="Calibri"/>
              <a:buNone/>
              <a:defRPr>
                <a:solidFill>
                  <a:srgbClr val="FFFFFF"/>
                </a:solidFill>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pic>
        <p:nvPicPr>
          <p:cNvPr descr="pasted-image.pdf" id="36" name="Google Shape;36;p29"/>
          <p:cNvPicPr preferRelativeResize="0"/>
          <p:nvPr/>
        </p:nvPicPr>
        <p:blipFill rotWithShape="1">
          <a:blip r:embed="rId3">
            <a:alphaModFix/>
          </a:blip>
          <a:srcRect b="0" l="0" r="0" t="0"/>
          <a:stretch/>
        </p:blipFill>
        <p:spPr>
          <a:xfrm>
            <a:off x="2683032" y="8691626"/>
            <a:ext cx="66421" cy="406402"/>
          </a:xfrm>
          <a:prstGeom prst="rect">
            <a:avLst/>
          </a:prstGeom>
          <a:noFill/>
          <a:ln>
            <a:noFill/>
          </a:ln>
        </p:spPr>
      </p:pic>
      <p:sp>
        <p:nvSpPr>
          <p:cNvPr id="37" name="Google Shape;37;p29"/>
          <p:cNvSpPr txBox="1"/>
          <p:nvPr/>
        </p:nvSpPr>
        <p:spPr>
          <a:xfrm>
            <a:off x="2823739" y="8607594"/>
            <a:ext cx="801091" cy="318036"/>
          </a:xfrm>
          <a:prstGeom prst="rect">
            <a:avLst/>
          </a:prstGeom>
          <a:noFill/>
          <a:ln>
            <a:noFill/>
          </a:ln>
        </p:spPr>
        <p:txBody>
          <a:bodyPr anchorCtr="0" anchor="ctr" bIns="50775" lIns="50775" spcFirstLastPara="1" rIns="50775" wrap="square" tIns="50775">
            <a:spAutoFit/>
          </a:bodyPr>
          <a:lstStyle/>
          <a:p>
            <a:pPr indent="0" lvl="0" marL="0" marR="0" rtl="0" algn="l">
              <a:spcBef>
                <a:spcPts val="0"/>
              </a:spcBef>
              <a:spcAft>
                <a:spcPts val="0"/>
              </a:spcAft>
              <a:buNone/>
            </a:pPr>
            <a:r>
              <a:rPr b="1" i="0" lang="pt-BR" sz="1400" u="none" cap="none" strike="noStrike">
                <a:solidFill>
                  <a:srgbClr val="FFFFFF"/>
                </a:solidFill>
                <a:latin typeface="Open Sans"/>
                <a:ea typeface="Open Sans"/>
                <a:cs typeface="Open Sans"/>
                <a:sym typeface="Open Sans"/>
              </a:rPr>
              <a:t>SLIDE</a:t>
            </a:r>
            <a:endParaRPr b="1" i="0" sz="1400" u="none" cap="none" strike="noStrike">
              <a:solidFill>
                <a:srgbClr val="FFFFFF"/>
              </a:solidFill>
              <a:latin typeface="Open Sans"/>
              <a:ea typeface="Open Sans"/>
              <a:cs typeface="Open Sans"/>
              <a:sym typeface="Open Sans"/>
            </a:endParaRPr>
          </a:p>
        </p:txBody>
      </p:sp>
      <p:pic>
        <p:nvPicPr>
          <p:cNvPr descr="pasted-image.pdf" id="38" name="Google Shape;38;p29"/>
          <p:cNvPicPr preferRelativeResize="0"/>
          <p:nvPr/>
        </p:nvPicPr>
        <p:blipFill rotWithShape="1">
          <a:blip r:embed="rId4">
            <a:alphaModFix/>
          </a:blip>
          <a:srcRect b="0" l="0" r="0" t="0"/>
          <a:stretch/>
        </p:blipFill>
        <p:spPr>
          <a:xfrm>
            <a:off x="522444" y="8489918"/>
            <a:ext cx="1973616" cy="850971"/>
          </a:xfrm>
          <a:prstGeom prst="rect">
            <a:avLst/>
          </a:prstGeom>
          <a:noFill/>
          <a:ln>
            <a:noFill/>
          </a:ln>
        </p:spPr>
      </p:pic>
      <p:sp>
        <p:nvSpPr>
          <p:cNvPr id="39" name="Google Shape;39;p29"/>
          <p:cNvSpPr txBox="1"/>
          <p:nvPr>
            <p:ph idx="12" type="sldNum"/>
          </p:nvPr>
        </p:nvSpPr>
        <p:spPr>
          <a:xfrm>
            <a:off x="2834780" y="8830113"/>
            <a:ext cx="320601" cy="215444"/>
          </a:xfrm>
          <a:prstGeom prst="rect">
            <a:avLst/>
          </a:prstGeom>
          <a:noFill/>
          <a:ln>
            <a:noFill/>
          </a:ln>
        </p:spPr>
        <p:txBody>
          <a:bodyPr anchorCtr="0" anchor="t" bIns="0" lIns="0" spcFirstLastPara="1" rIns="0" wrap="square" tIns="0">
            <a:spAutoFit/>
          </a:bodyPr>
          <a:lstStyle>
            <a:lvl1pPr indent="0" lvl="0" marL="0" algn="l">
              <a:spcBef>
                <a:spcPts val="0"/>
              </a:spcBef>
              <a:buNone/>
              <a:defRPr b="1" i="0" sz="1400" u="none" cap="none" strike="noStrike">
                <a:solidFill>
                  <a:srgbClr val="FFFFFF"/>
                </a:solidFill>
                <a:latin typeface="Open Sans"/>
                <a:ea typeface="Open Sans"/>
                <a:cs typeface="Open Sans"/>
                <a:sym typeface="Open Sans"/>
              </a:defRPr>
            </a:lvl1pPr>
            <a:lvl2pPr indent="0" lvl="1" marL="0" algn="l">
              <a:spcBef>
                <a:spcPts val="0"/>
              </a:spcBef>
              <a:buNone/>
              <a:defRPr b="1" i="0" sz="1400" u="none" cap="none" strike="noStrike">
                <a:solidFill>
                  <a:srgbClr val="FFFFFF"/>
                </a:solidFill>
                <a:latin typeface="Open Sans"/>
                <a:ea typeface="Open Sans"/>
                <a:cs typeface="Open Sans"/>
                <a:sym typeface="Open Sans"/>
              </a:defRPr>
            </a:lvl2pPr>
            <a:lvl3pPr indent="0" lvl="2" marL="0" algn="l">
              <a:spcBef>
                <a:spcPts val="0"/>
              </a:spcBef>
              <a:buNone/>
              <a:defRPr b="1" i="0" sz="1400" u="none" cap="none" strike="noStrike">
                <a:solidFill>
                  <a:srgbClr val="FFFFFF"/>
                </a:solidFill>
                <a:latin typeface="Open Sans"/>
                <a:ea typeface="Open Sans"/>
                <a:cs typeface="Open Sans"/>
                <a:sym typeface="Open Sans"/>
              </a:defRPr>
            </a:lvl3pPr>
            <a:lvl4pPr indent="0" lvl="3" marL="0" algn="l">
              <a:spcBef>
                <a:spcPts val="0"/>
              </a:spcBef>
              <a:buNone/>
              <a:defRPr b="1" i="0" sz="1400" u="none" cap="none" strike="noStrike">
                <a:solidFill>
                  <a:srgbClr val="FFFFFF"/>
                </a:solidFill>
                <a:latin typeface="Open Sans"/>
                <a:ea typeface="Open Sans"/>
                <a:cs typeface="Open Sans"/>
                <a:sym typeface="Open Sans"/>
              </a:defRPr>
            </a:lvl4pPr>
            <a:lvl5pPr indent="0" lvl="4" marL="0" algn="l">
              <a:spcBef>
                <a:spcPts val="0"/>
              </a:spcBef>
              <a:buNone/>
              <a:defRPr b="1" i="0" sz="1400" u="none" cap="none" strike="noStrike">
                <a:solidFill>
                  <a:srgbClr val="FFFFFF"/>
                </a:solidFill>
                <a:latin typeface="Open Sans"/>
                <a:ea typeface="Open Sans"/>
                <a:cs typeface="Open Sans"/>
                <a:sym typeface="Open Sans"/>
              </a:defRPr>
            </a:lvl5pPr>
            <a:lvl6pPr indent="0" lvl="5" marL="0" algn="l">
              <a:spcBef>
                <a:spcPts val="0"/>
              </a:spcBef>
              <a:buNone/>
              <a:defRPr b="1" i="0" sz="1400" u="none" cap="none" strike="noStrike">
                <a:solidFill>
                  <a:srgbClr val="FFFFFF"/>
                </a:solidFill>
                <a:latin typeface="Open Sans"/>
                <a:ea typeface="Open Sans"/>
                <a:cs typeface="Open Sans"/>
                <a:sym typeface="Open Sans"/>
              </a:defRPr>
            </a:lvl6pPr>
            <a:lvl7pPr indent="0" lvl="6" marL="0" algn="l">
              <a:spcBef>
                <a:spcPts val="0"/>
              </a:spcBef>
              <a:buNone/>
              <a:defRPr b="1" i="0" sz="1400" u="none" cap="none" strike="noStrike">
                <a:solidFill>
                  <a:srgbClr val="FFFFFF"/>
                </a:solidFill>
                <a:latin typeface="Open Sans"/>
                <a:ea typeface="Open Sans"/>
                <a:cs typeface="Open Sans"/>
                <a:sym typeface="Open Sans"/>
              </a:defRPr>
            </a:lvl7pPr>
            <a:lvl8pPr indent="0" lvl="7" marL="0" algn="l">
              <a:spcBef>
                <a:spcPts val="0"/>
              </a:spcBef>
              <a:buNone/>
              <a:defRPr b="1" i="0" sz="1400" u="none" cap="none" strike="noStrike">
                <a:solidFill>
                  <a:srgbClr val="FFFFFF"/>
                </a:solidFill>
                <a:latin typeface="Open Sans"/>
                <a:ea typeface="Open Sans"/>
                <a:cs typeface="Open Sans"/>
                <a:sym typeface="Open Sans"/>
              </a:defRPr>
            </a:lvl8pPr>
            <a:lvl9pPr indent="0" lvl="8" marL="0" algn="l">
              <a:spcBef>
                <a:spcPts val="0"/>
              </a:spcBef>
              <a:buNone/>
              <a:defRPr b="1" i="0" sz="1400" u="none" cap="none" strike="noStrike">
                <a:solidFill>
                  <a:srgbClr val="FFFFFF"/>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
        <p:nvSpPr>
          <p:cNvPr id="40" name="Google Shape;40;p29"/>
          <p:cNvSpPr txBox="1"/>
          <p:nvPr/>
        </p:nvSpPr>
        <p:spPr>
          <a:xfrm>
            <a:off x="219800" y="1787064"/>
            <a:ext cx="5103961" cy="2317942"/>
          </a:xfrm>
          <a:prstGeom prst="rect">
            <a:avLst/>
          </a:prstGeom>
          <a:noFill/>
          <a:ln>
            <a:noFill/>
          </a:ln>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lt1"/>
              </a:buClr>
              <a:buSzPts val="7198"/>
              <a:buFont typeface="Open Sans"/>
              <a:buNone/>
            </a:pPr>
            <a:r>
              <a:rPr b="1" i="0" lang="pt-BR" sz="7198" u="none" cap="none" strike="noStrike">
                <a:solidFill>
                  <a:schemeClr val="lt1"/>
                </a:solidFill>
                <a:latin typeface="Open Sans"/>
                <a:ea typeface="Open Sans"/>
                <a:cs typeface="Open Sans"/>
                <a:sym typeface="Open Sans"/>
              </a:rPr>
              <a:t>Learning </a:t>
            </a:r>
            <a:endParaRPr/>
          </a:p>
          <a:p>
            <a:pPr indent="0" lvl="0" marL="228531" marR="0" rtl="0" algn="ctr">
              <a:lnSpc>
                <a:spcPct val="100000"/>
              </a:lnSpc>
              <a:spcBef>
                <a:spcPts val="0"/>
              </a:spcBef>
              <a:spcAft>
                <a:spcPts val="0"/>
              </a:spcAft>
              <a:buClr>
                <a:schemeClr val="lt1"/>
              </a:buClr>
              <a:buSzPts val="7198"/>
              <a:buFont typeface="Open Sans"/>
              <a:buNone/>
            </a:pPr>
            <a:r>
              <a:rPr b="1" i="0" lang="pt-BR" sz="7198" u="none" cap="none" strike="noStrike">
                <a:solidFill>
                  <a:schemeClr val="lt1"/>
                </a:solidFill>
                <a:latin typeface="Open Sans"/>
                <a:ea typeface="Open Sans"/>
                <a:cs typeface="Open Sans"/>
                <a:sym typeface="Open Sans"/>
              </a:rPr>
              <a:t> objectives</a:t>
            </a:r>
            <a:endParaRPr b="1" i="0" sz="7198" u="none" cap="none" strike="noStrike">
              <a:solidFill>
                <a:schemeClr val="lt1"/>
              </a:solidFill>
              <a:latin typeface="Open Sans"/>
              <a:ea typeface="Open Sans"/>
              <a:cs typeface="Open Sans"/>
              <a:sym typeface="Open Sans"/>
            </a:endParaRPr>
          </a:p>
        </p:txBody>
      </p:sp>
      <p:sp>
        <p:nvSpPr>
          <p:cNvPr id="41" name="Google Shape;41;p29"/>
          <p:cNvSpPr/>
          <p:nvPr/>
        </p:nvSpPr>
        <p:spPr>
          <a:xfrm>
            <a:off x="4471987" y="5052863"/>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2" name="Google Shape;42;p29"/>
          <p:cNvSpPr/>
          <p:nvPr/>
        </p:nvSpPr>
        <p:spPr>
          <a:xfrm>
            <a:off x="1409685" y="5533881"/>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3" name="Google Shape;43;p29"/>
          <p:cNvSpPr/>
          <p:nvPr/>
        </p:nvSpPr>
        <p:spPr>
          <a:xfrm>
            <a:off x="3005129" y="5586263"/>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4" name="Google Shape;44;p29"/>
          <p:cNvSpPr/>
          <p:nvPr/>
        </p:nvSpPr>
        <p:spPr>
          <a:xfrm>
            <a:off x="233341" y="4743300"/>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5" name="Google Shape;45;p29"/>
          <p:cNvSpPr/>
          <p:nvPr/>
        </p:nvSpPr>
        <p:spPr>
          <a:xfrm>
            <a:off x="1433493" y="271302"/>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6" name="Google Shape;46;p29"/>
          <p:cNvSpPr/>
          <p:nvPr/>
        </p:nvSpPr>
        <p:spPr>
          <a:xfrm>
            <a:off x="257149" y="938060"/>
            <a:ext cx="661226"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7" name="Google Shape;47;p29"/>
          <p:cNvSpPr/>
          <p:nvPr/>
        </p:nvSpPr>
        <p:spPr>
          <a:xfrm>
            <a:off x="121199" y="6224608"/>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8" name="Google Shape;48;p29"/>
          <p:cNvSpPr/>
          <p:nvPr/>
        </p:nvSpPr>
        <p:spPr>
          <a:xfrm>
            <a:off x="2834780" y="6925190"/>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49" name="Google Shape;49;p29"/>
          <p:cNvSpPr/>
          <p:nvPr/>
        </p:nvSpPr>
        <p:spPr>
          <a:xfrm>
            <a:off x="2156671" y="8189582"/>
            <a:ext cx="323869"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50" name="Google Shape;50;p29"/>
          <p:cNvSpPr/>
          <p:nvPr/>
        </p:nvSpPr>
        <p:spPr>
          <a:xfrm>
            <a:off x="4030460" y="7868044"/>
            <a:ext cx="323869"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51" name="Google Shape;51;p29"/>
          <p:cNvSpPr/>
          <p:nvPr/>
        </p:nvSpPr>
        <p:spPr>
          <a:xfrm>
            <a:off x="5477584" y="6078818"/>
            <a:ext cx="323869"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52" name="Google Shape;52;p29"/>
          <p:cNvSpPr/>
          <p:nvPr/>
        </p:nvSpPr>
        <p:spPr>
          <a:xfrm>
            <a:off x="371593" y="7727145"/>
            <a:ext cx="323869" cy="533597"/>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53" name="Google Shape;53;p29"/>
          <p:cNvSpPr/>
          <p:nvPr/>
        </p:nvSpPr>
        <p:spPr>
          <a:xfrm>
            <a:off x="4323073" y="6558155"/>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
        <p:nvSpPr>
          <p:cNvPr id="54" name="Google Shape;54;p29"/>
          <p:cNvSpPr/>
          <p:nvPr/>
        </p:nvSpPr>
        <p:spPr>
          <a:xfrm>
            <a:off x="1431124" y="6925190"/>
            <a:ext cx="524523" cy="547642"/>
          </a:xfrm>
          <a:prstGeom prst="ellipse">
            <a:avLst/>
          </a:prstGeom>
          <a:solidFill>
            <a:srgbClr val="00A585"/>
          </a:solidFill>
          <a:ln>
            <a:noFill/>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lnSpc>
                <a:spcPct val="100000"/>
              </a:lnSpc>
              <a:spcBef>
                <a:spcPts val="0"/>
              </a:spcBef>
              <a:spcAft>
                <a:spcPts val="0"/>
              </a:spcAft>
              <a:buClr>
                <a:schemeClr val="dk1"/>
              </a:buClr>
              <a:buSzPts val="1799"/>
              <a:buFont typeface="Calibri"/>
              <a:buNone/>
            </a:pPr>
            <a:r>
              <a:t/>
            </a:r>
            <a:endParaRPr b="0" i="0" sz="1799" u="none" cap="none" strike="noStrike">
              <a:solidFill>
                <a:srgbClr val="A5A5A5"/>
              </a:solidFill>
              <a:latin typeface="Open Sans"/>
              <a:ea typeface="Open Sans"/>
              <a:cs typeface="Open Sans"/>
              <a:sym typeface="Open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5" name="Shape 55"/>
        <p:cNvGrpSpPr/>
        <p:nvPr/>
      </p:nvGrpSpPr>
      <p:grpSpPr>
        <a:xfrm>
          <a:off x="0" y="0"/>
          <a:ext cx="0" cy="0"/>
          <a:chOff x="0" y="0"/>
          <a:chExt cx="0" cy="0"/>
        </a:xfrm>
      </p:grpSpPr>
      <p:sp>
        <p:nvSpPr>
          <p:cNvPr id="56" name="Google Shape;56;p30"/>
          <p:cNvSpPr txBox="1"/>
          <p:nvPr>
            <p:ph type="title"/>
          </p:nvPr>
        </p:nvSpPr>
        <p:spPr>
          <a:xfrm>
            <a:off x="7035983" y="1958375"/>
            <a:ext cx="3268297" cy="9398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6000">
                <a:solidFill>
                  <a:schemeClr val="dk1"/>
                </a:solidFill>
                <a:latin typeface="Open Sans Light"/>
                <a:ea typeface="Open Sans Light"/>
                <a:cs typeface="Open Sans Light"/>
                <a:sym typeface="Open Sans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30"/>
          <p:cNvSpPr txBox="1"/>
          <p:nvPr>
            <p:ph idx="1" type="body"/>
          </p:nvPr>
        </p:nvSpPr>
        <p:spPr>
          <a:xfrm>
            <a:off x="2977655" y="3264196"/>
            <a:ext cx="8559611"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b="0" i="0">
                <a:solidFill>
                  <a:schemeClr val="dk1"/>
                </a:solidFill>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8" name="Google Shape;58;p30"/>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30"/>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30"/>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1pPr>
            <a:lvl2pPr indent="0" lvl="1"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2pPr>
            <a:lvl3pPr indent="0" lvl="2"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3pPr>
            <a:lvl4pPr indent="0" lvl="3"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4pPr>
            <a:lvl5pPr indent="0" lvl="4"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5pPr>
            <a:lvl6pPr indent="0" lvl="5"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6pPr>
            <a:lvl7pPr indent="0" lvl="6"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7pPr>
            <a:lvl8pPr indent="0" lvl="7"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8pPr>
            <a:lvl9pPr indent="0" lvl="8"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bg>
      <p:bgPr>
        <a:solidFill>
          <a:schemeClr val="lt1"/>
        </a:solidFill>
      </p:bgPr>
    </p:bg>
    <p:spTree>
      <p:nvGrpSpPr>
        <p:cNvPr id="61" name="Shape 61"/>
        <p:cNvGrpSpPr/>
        <p:nvPr/>
      </p:nvGrpSpPr>
      <p:grpSpPr>
        <a:xfrm>
          <a:off x="0" y="0"/>
          <a:ext cx="0" cy="0"/>
          <a:chOff x="0" y="0"/>
          <a:chExt cx="0" cy="0"/>
        </a:xfrm>
      </p:grpSpPr>
      <p:pic>
        <p:nvPicPr>
          <p:cNvPr id="62" name="Google Shape;62;p31"/>
          <p:cNvPicPr preferRelativeResize="0"/>
          <p:nvPr/>
        </p:nvPicPr>
        <p:blipFill rotWithShape="1">
          <a:blip r:embed="rId2">
            <a:alphaModFix/>
          </a:blip>
          <a:srcRect b="0" l="0" r="0" t="0"/>
          <a:stretch/>
        </p:blipFill>
        <p:spPr>
          <a:xfrm>
            <a:off x="476759" y="683369"/>
            <a:ext cx="5872187" cy="2513866"/>
          </a:xfrm>
          <a:prstGeom prst="rect">
            <a:avLst/>
          </a:prstGeom>
          <a:noFill/>
          <a:ln>
            <a:noFill/>
          </a:ln>
        </p:spPr>
      </p:pic>
      <p:pic>
        <p:nvPicPr>
          <p:cNvPr id="63" name="Google Shape;63;p31"/>
          <p:cNvPicPr preferRelativeResize="0"/>
          <p:nvPr/>
        </p:nvPicPr>
        <p:blipFill rotWithShape="1">
          <a:blip r:embed="rId3">
            <a:alphaModFix/>
          </a:blip>
          <a:srcRect b="0" l="0" r="0" t="0"/>
          <a:stretch/>
        </p:blipFill>
        <p:spPr>
          <a:xfrm>
            <a:off x="6561969" y="1205809"/>
            <a:ext cx="175212" cy="1770854"/>
          </a:xfrm>
          <a:prstGeom prst="rect">
            <a:avLst/>
          </a:prstGeom>
          <a:noFill/>
          <a:ln>
            <a:noFill/>
          </a:ln>
        </p:spPr>
      </p:pic>
      <p:sp>
        <p:nvSpPr>
          <p:cNvPr id="64" name="Google Shape;64;p31"/>
          <p:cNvSpPr txBox="1"/>
          <p:nvPr>
            <p:ph type="title"/>
          </p:nvPr>
        </p:nvSpPr>
        <p:spPr>
          <a:xfrm>
            <a:off x="7035983" y="1958375"/>
            <a:ext cx="3268297" cy="9398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6000">
                <a:solidFill>
                  <a:schemeClr val="dk1"/>
                </a:solidFill>
                <a:latin typeface="Open Sans Light"/>
                <a:ea typeface="Open Sans Light"/>
                <a:cs typeface="Open Sans Light"/>
                <a:sym typeface="Open Sans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31"/>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31"/>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1"/>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1pPr>
            <a:lvl2pPr indent="0" lvl="1"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2pPr>
            <a:lvl3pPr indent="0" lvl="2"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3pPr>
            <a:lvl4pPr indent="0" lvl="3"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4pPr>
            <a:lvl5pPr indent="0" lvl="4"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5pPr>
            <a:lvl6pPr indent="0" lvl="5"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6pPr>
            <a:lvl7pPr indent="0" lvl="6"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7pPr>
            <a:lvl8pPr indent="0" lvl="7"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8pPr>
            <a:lvl9pPr indent="0" lvl="8"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68" name="Shape 68"/>
        <p:cNvGrpSpPr/>
        <p:nvPr/>
      </p:nvGrpSpPr>
      <p:grpSpPr>
        <a:xfrm>
          <a:off x="0" y="0"/>
          <a:ext cx="0" cy="0"/>
          <a:chOff x="0" y="0"/>
          <a:chExt cx="0" cy="0"/>
        </a:xfrm>
      </p:grpSpPr>
      <p:sp>
        <p:nvSpPr>
          <p:cNvPr id="69" name="Google Shape;69;p33"/>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3"/>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3"/>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1pPr>
            <a:lvl2pPr indent="0" lvl="1"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2pPr>
            <a:lvl3pPr indent="0" lvl="2"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3pPr>
            <a:lvl4pPr indent="0" lvl="3"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4pPr>
            <a:lvl5pPr indent="0" lvl="4"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5pPr>
            <a:lvl6pPr indent="0" lvl="5"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6pPr>
            <a:lvl7pPr indent="0" lvl="6"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7pPr>
            <a:lvl8pPr indent="0" lvl="7"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8pPr>
            <a:lvl9pPr indent="0" lvl="8" marL="12700" marR="0" algn="l">
              <a:spcBef>
                <a:spcPts val="0"/>
              </a:spcBef>
              <a:spcAft>
                <a:spcPts val="0"/>
              </a:spcAft>
              <a:buNone/>
              <a:defRPr b="1" i="0" sz="1400" u="none" cap="none" strike="noStrike">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72" name="Shape 72"/>
        <p:cNvGrpSpPr/>
        <p:nvPr/>
      </p:nvGrpSpPr>
      <p:grpSpPr>
        <a:xfrm>
          <a:off x="0" y="0"/>
          <a:ext cx="0" cy="0"/>
          <a:chOff x="0" y="0"/>
          <a:chExt cx="0" cy="0"/>
        </a:xfrm>
      </p:grpSpPr>
      <p:sp>
        <p:nvSpPr>
          <p:cNvPr id="73" name="Google Shape;73;p34"/>
          <p:cNvSpPr txBox="1"/>
          <p:nvPr>
            <p:ph type="ctrTitle"/>
          </p:nvPr>
        </p:nvSpPr>
        <p:spPr>
          <a:xfrm>
            <a:off x="1300520" y="3023617"/>
            <a:ext cx="14739223" cy="92333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4"/>
          <p:cNvSpPr txBox="1"/>
          <p:nvPr>
            <p:ph idx="1" type="subTitle"/>
          </p:nvPr>
        </p:nvSpPr>
        <p:spPr>
          <a:xfrm>
            <a:off x="2601040" y="5462016"/>
            <a:ext cx="12138185"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34"/>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4"/>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4"/>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algn="l">
              <a:spcBef>
                <a:spcPts val="0"/>
              </a:spcBef>
              <a:spcAft>
                <a:spcPts val="0"/>
              </a:spcAft>
              <a:buNone/>
              <a:defRPr b="1" i="0" sz="1400">
                <a:solidFill>
                  <a:srgbClr val="676767"/>
                </a:solidFill>
                <a:latin typeface="Open Sans"/>
                <a:ea typeface="Open Sans"/>
                <a:cs typeface="Open Sans"/>
                <a:sym typeface="Open Sans"/>
              </a:defRPr>
            </a:lvl1pPr>
            <a:lvl2pPr indent="0" lvl="1" marL="12700" marR="0" algn="l">
              <a:spcBef>
                <a:spcPts val="0"/>
              </a:spcBef>
              <a:spcAft>
                <a:spcPts val="0"/>
              </a:spcAft>
              <a:buNone/>
              <a:defRPr b="1" i="0" sz="1400">
                <a:solidFill>
                  <a:srgbClr val="676767"/>
                </a:solidFill>
                <a:latin typeface="Open Sans"/>
                <a:ea typeface="Open Sans"/>
                <a:cs typeface="Open Sans"/>
                <a:sym typeface="Open Sans"/>
              </a:defRPr>
            </a:lvl2pPr>
            <a:lvl3pPr indent="0" lvl="2" marL="12700" marR="0" algn="l">
              <a:spcBef>
                <a:spcPts val="0"/>
              </a:spcBef>
              <a:spcAft>
                <a:spcPts val="0"/>
              </a:spcAft>
              <a:buNone/>
              <a:defRPr b="1" i="0" sz="1400">
                <a:solidFill>
                  <a:srgbClr val="676767"/>
                </a:solidFill>
                <a:latin typeface="Open Sans"/>
                <a:ea typeface="Open Sans"/>
                <a:cs typeface="Open Sans"/>
                <a:sym typeface="Open Sans"/>
              </a:defRPr>
            </a:lvl3pPr>
            <a:lvl4pPr indent="0" lvl="3" marL="12700" marR="0" algn="l">
              <a:spcBef>
                <a:spcPts val="0"/>
              </a:spcBef>
              <a:spcAft>
                <a:spcPts val="0"/>
              </a:spcAft>
              <a:buNone/>
              <a:defRPr b="1" i="0" sz="1400">
                <a:solidFill>
                  <a:srgbClr val="676767"/>
                </a:solidFill>
                <a:latin typeface="Open Sans"/>
                <a:ea typeface="Open Sans"/>
                <a:cs typeface="Open Sans"/>
                <a:sym typeface="Open Sans"/>
              </a:defRPr>
            </a:lvl4pPr>
            <a:lvl5pPr indent="0" lvl="4" marL="12700" marR="0" algn="l">
              <a:spcBef>
                <a:spcPts val="0"/>
              </a:spcBef>
              <a:spcAft>
                <a:spcPts val="0"/>
              </a:spcAft>
              <a:buNone/>
              <a:defRPr b="1" i="0" sz="1400">
                <a:solidFill>
                  <a:srgbClr val="676767"/>
                </a:solidFill>
                <a:latin typeface="Open Sans"/>
                <a:ea typeface="Open Sans"/>
                <a:cs typeface="Open Sans"/>
                <a:sym typeface="Open Sans"/>
              </a:defRPr>
            </a:lvl5pPr>
            <a:lvl6pPr indent="0" lvl="5" marL="12700" marR="0" algn="l">
              <a:spcBef>
                <a:spcPts val="0"/>
              </a:spcBef>
              <a:spcAft>
                <a:spcPts val="0"/>
              </a:spcAft>
              <a:buNone/>
              <a:defRPr b="1" i="0" sz="1400">
                <a:solidFill>
                  <a:srgbClr val="676767"/>
                </a:solidFill>
                <a:latin typeface="Open Sans"/>
                <a:ea typeface="Open Sans"/>
                <a:cs typeface="Open Sans"/>
                <a:sym typeface="Open Sans"/>
              </a:defRPr>
            </a:lvl6pPr>
            <a:lvl7pPr indent="0" lvl="6" marL="12700" marR="0" algn="l">
              <a:spcBef>
                <a:spcPts val="0"/>
              </a:spcBef>
              <a:spcAft>
                <a:spcPts val="0"/>
              </a:spcAft>
              <a:buNone/>
              <a:defRPr b="1" i="0" sz="1400">
                <a:solidFill>
                  <a:srgbClr val="676767"/>
                </a:solidFill>
                <a:latin typeface="Open Sans"/>
                <a:ea typeface="Open Sans"/>
                <a:cs typeface="Open Sans"/>
                <a:sym typeface="Open Sans"/>
              </a:defRPr>
            </a:lvl7pPr>
            <a:lvl8pPr indent="0" lvl="7" marL="12700" marR="0" algn="l">
              <a:spcBef>
                <a:spcPts val="0"/>
              </a:spcBef>
              <a:spcAft>
                <a:spcPts val="0"/>
              </a:spcAft>
              <a:buNone/>
              <a:defRPr b="1" i="0" sz="1400">
                <a:solidFill>
                  <a:srgbClr val="676767"/>
                </a:solidFill>
                <a:latin typeface="Open Sans"/>
                <a:ea typeface="Open Sans"/>
                <a:cs typeface="Open Sans"/>
                <a:sym typeface="Open Sans"/>
              </a:defRPr>
            </a:lvl8pPr>
            <a:lvl9pPr indent="0" lvl="8" marL="12700" marR="0" algn="l">
              <a:spcBef>
                <a:spcPts val="0"/>
              </a:spcBef>
              <a:spcAft>
                <a:spcPts val="0"/>
              </a:spcAft>
              <a:buNone/>
              <a:defRPr b="1" i="0" sz="1400">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78" name="Shape 78"/>
        <p:cNvGrpSpPr/>
        <p:nvPr/>
      </p:nvGrpSpPr>
      <p:grpSpPr>
        <a:xfrm>
          <a:off x="0" y="0"/>
          <a:ext cx="0" cy="0"/>
          <a:chOff x="0" y="0"/>
          <a:chExt cx="0" cy="0"/>
        </a:xfrm>
      </p:grpSpPr>
      <p:sp>
        <p:nvSpPr>
          <p:cNvPr id="79" name="Google Shape;79;p35"/>
          <p:cNvSpPr txBox="1"/>
          <p:nvPr>
            <p:ph type="title"/>
          </p:nvPr>
        </p:nvSpPr>
        <p:spPr>
          <a:xfrm>
            <a:off x="7035983" y="1958375"/>
            <a:ext cx="3268297" cy="939800"/>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b="0" i="0" sz="6000">
                <a:solidFill>
                  <a:schemeClr val="dk1"/>
                </a:solidFill>
                <a:latin typeface="Open Sans Light"/>
                <a:ea typeface="Open Sans Light"/>
                <a:cs typeface="Open Sans Light"/>
                <a:sym typeface="Open Sans Ligh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5"/>
          <p:cNvSpPr txBox="1"/>
          <p:nvPr>
            <p:ph idx="1" type="body"/>
          </p:nvPr>
        </p:nvSpPr>
        <p:spPr>
          <a:xfrm>
            <a:off x="867013" y="2243328"/>
            <a:ext cx="7543014"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1" name="Google Shape;81;p35"/>
          <p:cNvSpPr txBox="1"/>
          <p:nvPr>
            <p:ph idx="2" type="body"/>
          </p:nvPr>
        </p:nvSpPr>
        <p:spPr>
          <a:xfrm>
            <a:off x="8930235" y="2243328"/>
            <a:ext cx="7543014" cy="276999"/>
          </a:xfrm>
          <a:prstGeom prst="rect">
            <a:avLst/>
          </a:prstGeom>
          <a:noFill/>
          <a:ln>
            <a:noFill/>
          </a:ln>
        </p:spPr>
        <p:txBody>
          <a:bodyPr anchorCtr="0" anchor="t" bIns="0" lIns="0" spcFirstLastPara="1" rIns="0" wrap="square" tIns="0">
            <a:sp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2" name="Google Shape;82;p35"/>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5"/>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5"/>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algn="l">
              <a:spcBef>
                <a:spcPts val="0"/>
              </a:spcBef>
              <a:spcAft>
                <a:spcPts val="0"/>
              </a:spcAft>
              <a:buNone/>
              <a:defRPr b="1" i="0" sz="1400">
                <a:solidFill>
                  <a:srgbClr val="676767"/>
                </a:solidFill>
                <a:latin typeface="Open Sans"/>
                <a:ea typeface="Open Sans"/>
                <a:cs typeface="Open Sans"/>
                <a:sym typeface="Open Sans"/>
              </a:defRPr>
            </a:lvl1pPr>
            <a:lvl2pPr indent="0" lvl="1" marL="12700" marR="0" algn="l">
              <a:spcBef>
                <a:spcPts val="0"/>
              </a:spcBef>
              <a:spcAft>
                <a:spcPts val="0"/>
              </a:spcAft>
              <a:buNone/>
              <a:defRPr b="1" i="0" sz="1400">
                <a:solidFill>
                  <a:srgbClr val="676767"/>
                </a:solidFill>
                <a:latin typeface="Open Sans"/>
                <a:ea typeface="Open Sans"/>
                <a:cs typeface="Open Sans"/>
                <a:sym typeface="Open Sans"/>
              </a:defRPr>
            </a:lvl2pPr>
            <a:lvl3pPr indent="0" lvl="2" marL="12700" marR="0" algn="l">
              <a:spcBef>
                <a:spcPts val="0"/>
              </a:spcBef>
              <a:spcAft>
                <a:spcPts val="0"/>
              </a:spcAft>
              <a:buNone/>
              <a:defRPr b="1" i="0" sz="1400">
                <a:solidFill>
                  <a:srgbClr val="676767"/>
                </a:solidFill>
                <a:latin typeface="Open Sans"/>
                <a:ea typeface="Open Sans"/>
                <a:cs typeface="Open Sans"/>
                <a:sym typeface="Open Sans"/>
              </a:defRPr>
            </a:lvl3pPr>
            <a:lvl4pPr indent="0" lvl="3" marL="12700" marR="0" algn="l">
              <a:spcBef>
                <a:spcPts val="0"/>
              </a:spcBef>
              <a:spcAft>
                <a:spcPts val="0"/>
              </a:spcAft>
              <a:buNone/>
              <a:defRPr b="1" i="0" sz="1400">
                <a:solidFill>
                  <a:srgbClr val="676767"/>
                </a:solidFill>
                <a:latin typeface="Open Sans"/>
                <a:ea typeface="Open Sans"/>
                <a:cs typeface="Open Sans"/>
                <a:sym typeface="Open Sans"/>
              </a:defRPr>
            </a:lvl4pPr>
            <a:lvl5pPr indent="0" lvl="4" marL="12700" marR="0" algn="l">
              <a:spcBef>
                <a:spcPts val="0"/>
              </a:spcBef>
              <a:spcAft>
                <a:spcPts val="0"/>
              </a:spcAft>
              <a:buNone/>
              <a:defRPr b="1" i="0" sz="1400">
                <a:solidFill>
                  <a:srgbClr val="676767"/>
                </a:solidFill>
                <a:latin typeface="Open Sans"/>
                <a:ea typeface="Open Sans"/>
                <a:cs typeface="Open Sans"/>
                <a:sym typeface="Open Sans"/>
              </a:defRPr>
            </a:lvl5pPr>
            <a:lvl6pPr indent="0" lvl="5" marL="12700" marR="0" algn="l">
              <a:spcBef>
                <a:spcPts val="0"/>
              </a:spcBef>
              <a:spcAft>
                <a:spcPts val="0"/>
              </a:spcAft>
              <a:buNone/>
              <a:defRPr b="1" i="0" sz="1400">
                <a:solidFill>
                  <a:srgbClr val="676767"/>
                </a:solidFill>
                <a:latin typeface="Open Sans"/>
                <a:ea typeface="Open Sans"/>
                <a:cs typeface="Open Sans"/>
                <a:sym typeface="Open Sans"/>
              </a:defRPr>
            </a:lvl6pPr>
            <a:lvl7pPr indent="0" lvl="6" marL="12700" marR="0" algn="l">
              <a:spcBef>
                <a:spcPts val="0"/>
              </a:spcBef>
              <a:spcAft>
                <a:spcPts val="0"/>
              </a:spcAft>
              <a:buNone/>
              <a:defRPr b="1" i="0" sz="1400">
                <a:solidFill>
                  <a:srgbClr val="676767"/>
                </a:solidFill>
                <a:latin typeface="Open Sans"/>
                <a:ea typeface="Open Sans"/>
                <a:cs typeface="Open Sans"/>
                <a:sym typeface="Open Sans"/>
              </a:defRPr>
            </a:lvl7pPr>
            <a:lvl8pPr indent="0" lvl="7" marL="12700" marR="0" algn="l">
              <a:spcBef>
                <a:spcPts val="0"/>
              </a:spcBef>
              <a:spcAft>
                <a:spcPts val="0"/>
              </a:spcAft>
              <a:buNone/>
              <a:defRPr b="1" i="0" sz="1400">
                <a:solidFill>
                  <a:srgbClr val="676767"/>
                </a:solidFill>
                <a:latin typeface="Open Sans"/>
                <a:ea typeface="Open Sans"/>
                <a:cs typeface="Open Sans"/>
                <a:sym typeface="Open Sans"/>
              </a:defRPr>
            </a:lvl8pPr>
            <a:lvl9pPr indent="0" lvl="8" marL="12700" marR="0" algn="l">
              <a:spcBef>
                <a:spcPts val="0"/>
              </a:spcBef>
              <a:spcAft>
                <a:spcPts val="0"/>
              </a:spcAft>
              <a:buNone/>
              <a:defRPr b="1" i="0" sz="1400">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copy" showMasterSp="0" type="tx">
  <p:cSld name="TITLE_AND_BODY">
    <p:spTree>
      <p:nvGrpSpPr>
        <p:cNvPr id="92" name="Shape 92"/>
        <p:cNvGrpSpPr/>
        <p:nvPr/>
      </p:nvGrpSpPr>
      <p:grpSpPr>
        <a:xfrm>
          <a:off x="0" y="0"/>
          <a:ext cx="0" cy="0"/>
          <a:chOff x="0" y="0"/>
          <a:chExt cx="0" cy="0"/>
        </a:xfrm>
      </p:grpSpPr>
      <p:pic>
        <p:nvPicPr>
          <p:cNvPr id="93" name="Google Shape;93;g7b18ab4b13_0_68"/>
          <p:cNvPicPr preferRelativeResize="0"/>
          <p:nvPr/>
        </p:nvPicPr>
        <p:blipFill rotWithShape="1">
          <a:blip r:embed="rId2">
            <a:alphaModFix/>
          </a:blip>
          <a:srcRect b="13248" l="55019" r="0" t="12737"/>
          <a:stretch/>
        </p:blipFill>
        <p:spPr>
          <a:xfrm>
            <a:off x="3971" y="-7099"/>
            <a:ext cx="6357594" cy="9824840"/>
          </a:xfrm>
          <a:prstGeom prst="rect">
            <a:avLst/>
          </a:prstGeom>
          <a:noFill/>
          <a:ln>
            <a:noFill/>
          </a:ln>
        </p:spPr>
      </p:pic>
      <p:sp>
        <p:nvSpPr>
          <p:cNvPr id="94" name="Google Shape;94;g7b18ab4b13_0_68"/>
          <p:cNvSpPr txBox="1"/>
          <p:nvPr>
            <p:ph type="title"/>
          </p:nvPr>
        </p:nvSpPr>
        <p:spPr>
          <a:xfrm>
            <a:off x="6361565" y="1638300"/>
            <a:ext cx="9285300" cy="1130400"/>
          </a:xfrm>
          <a:prstGeom prst="rect">
            <a:avLst/>
          </a:prstGeom>
          <a:noFill/>
          <a:ln>
            <a:noFill/>
          </a:ln>
        </p:spPr>
        <p:txBody>
          <a:bodyPr anchorCtr="0" anchor="t" bIns="50800" lIns="50800" spcFirstLastPara="1" rIns="50800" wrap="square" tIns="50800">
            <a:normAutofit/>
          </a:bodyPr>
          <a:lstStyle>
            <a:lvl1pPr lvl="0" rtl="0" algn="l">
              <a:lnSpc>
                <a:spcPct val="100000"/>
              </a:lnSpc>
              <a:spcBef>
                <a:spcPts val="0"/>
              </a:spcBef>
              <a:spcAft>
                <a:spcPts val="0"/>
              </a:spcAft>
              <a:buClr>
                <a:srgbClr val="292929"/>
              </a:buClr>
              <a:buSzPts val="6400"/>
              <a:buFont typeface="Open Sans"/>
              <a:buNone/>
              <a:defRPr>
                <a:solidFill>
                  <a:srgbClr val="292929"/>
                </a:solidFill>
              </a:defRPr>
            </a:lvl1pPr>
            <a:lvl2pPr lvl="1" rtl="0" algn="ctr">
              <a:lnSpc>
                <a:spcPct val="100000"/>
              </a:lnSpc>
              <a:spcBef>
                <a:spcPts val="0"/>
              </a:spcBef>
              <a:spcAft>
                <a:spcPts val="0"/>
              </a:spcAft>
              <a:buClr>
                <a:srgbClr val="00B297"/>
              </a:buClr>
              <a:buSzPts val="1800"/>
              <a:buNone/>
              <a:defRPr/>
            </a:lvl2pPr>
            <a:lvl3pPr lvl="2" rtl="0" algn="ctr">
              <a:lnSpc>
                <a:spcPct val="100000"/>
              </a:lnSpc>
              <a:spcBef>
                <a:spcPts val="0"/>
              </a:spcBef>
              <a:spcAft>
                <a:spcPts val="0"/>
              </a:spcAft>
              <a:buClr>
                <a:srgbClr val="00B297"/>
              </a:buClr>
              <a:buSzPts val="1800"/>
              <a:buNone/>
              <a:defRPr/>
            </a:lvl3pPr>
            <a:lvl4pPr lvl="3" rtl="0" algn="ctr">
              <a:lnSpc>
                <a:spcPct val="100000"/>
              </a:lnSpc>
              <a:spcBef>
                <a:spcPts val="0"/>
              </a:spcBef>
              <a:spcAft>
                <a:spcPts val="0"/>
              </a:spcAft>
              <a:buClr>
                <a:srgbClr val="00B297"/>
              </a:buClr>
              <a:buSzPts val="1800"/>
              <a:buNone/>
              <a:defRPr/>
            </a:lvl4pPr>
            <a:lvl5pPr lvl="4" rtl="0" algn="ctr">
              <a:lnSpc>
                <a:spcPct val="100000"/>
              </a:lnSpc>
              <a:spcBef>
                <a:spcPts val="0"/>
              </a:spcBef>
              <a:spcAft>
                <a:spcPts val="0"/>
              </a:spcAft>
              <a:buClr>
                <a:srgbClr val="00B297"/>
              </a:buClr>
              <a:buSzPts val="1800"/>
              <a:buNone/>
              <a:defRPr/>
            </a:lvl5pPr>
            <a:lvl6pPr lvl="5" rtl="0" algn="ctr">
              <a:lnSpc>
                <a:spcPct val="100000"/>
              </a:lnSpc>
              <a:spcBef>
                <a:spcPts val="0"/>
              </a:spcBef>
              <a:spcAft>
                <a:spcPts val="0"/>
              </a:spcAft>
              <a:buClr>
                <a:srgbClr val="00B297"/>
              </a:buClr>
              <a:buSzPts val="1800"/>
              <a:buNone/>
              <a:defRPr/>
            </a:lvl6pPr>
            <a:lvl7pPr lvl="6" rtl="0" algn="ctr">
              <a:lnSpc>
                <a:spcPct val="100000"/>
              </a:lnSpc>
              <a:spcBef>
                <a:spcPts val="0"/>
              </a:spcBef>
              <a:spcAft>
                <a:spcPts val="0"/>
              </a:spcAft>
              <a:buClr>
                <a:srgbClr val="00B297"/>
              </a:buClr>
              <a:buSzPts val="1800"/>
              <a:buNone/>
              <a:defRPr/>
            </a:lvl7pPr>
            <a:lvl8pPr lvl="7" rtl="0" algn="ctr">
              <a:lnSpc>
                <a:spcPct val="100000"/>
              </a:lnSpc>
              <a:spcBef>
                <a:spcPts val="0"/>
              </a:spcBef>
              <a:spcAft>
                <a:spcPts val="0"/>
              </a:spcAft>
              <a:buClr>
                <a:srgbClr val="00B297"/>
              </a:buClr>
              <a:buSzPts val="1800"/>
              <a:buNone/>
              <a:defRPr/>
            </a:lvl8pPr>
            <a:lvl9pPr lvl="8" rtl="0" algn="ctr">
              <a:lnSpc>
                <a:spcPct val="100000"/>
              </a:lnSpc>
              <a:spcBef>
                <a:spcPts val="0"/>
              </a:spcBef>
              <a:spcAft>
                <a:spcPts val="0"/>
              </a:spcAft>
              <a:buClr>
                <a:srgbClr val="00B297"/>
              </a:buClr>
              <a:buSzPts val="1800"/>
              <a:buNone/>
              <a:defRPr/>
            </a:lvl9pPr>
          </a:lstStyle>
          <a:p/>
        </p:txBody>
      </p:sp>
      <p:sp>
        <p:nvSpPr>
          <p:cNvPr id="95" name="Google Shape;95;g7b18ab4b13_0_68"/>
          <p:cNvSpPr txBox="1"/>
          <p:nvPr>
            <p:ph idx="1" type="body"/>
          </p:nvPr>
        </p:nvSpPr>
        <p:spPr>
          <a:xfrm>
            <a:off x="6667513" y="3302296"/>
            <a:ext cx="9518700" cy="4831500"/>
          </a:xfrm>
          <a:prstGeom prst="rect">
            <a:avLst/>
          </a:prstGeom>
          <a:noFill/>
          <a:ln>
            <a:noFill/>
          </a:ln>
        </p:spPr>
        <p:txBody>
          <a:bodyPr anchorCtr="0" anchor="t" bIns="50800" lIns="50800" spcFirstLastPara="1" rIns="50800" wrap="square" tIns="50800">
            <a:normAutofit/>
          </a:bodyPr>
          <a:lstStyle>
            <a:lvl1pPr indent="-482600" lvl="0" marL="457200" rtl="0" algn="l">
              <a:lnSpc>
                <a:spcPct val="100000"/>
              </a:lnSpc>
              <a:spcBef>
                <a:spcPts val="2667"/>
              </a:spcBef>
              <a:spcAft>
                <a:spcPts val="0"/>
              </a:spcAft>
              <a:buClr>
                <a:srgbClr val="292929"/>
              </a:buClr>
              <a:buSzPts val="4000"/>
              <a:buFont typeface="Arial"/>
              <a:buChar char="•"/>
              <a:defRPr>
                <a:solidFill>
                  <a:srgbClr val="292929"/>
                </a:solidFill>
              </a:defRPr>
            </a:lvl1pPr>
            <a:lvl2pPr indent="-482600" lvl="1" marL="914400" rtl="0" algn="l">
              <a:lnSpc>
                <a:spcPct val="100000"/>
              </a:lnSpc>
              <a:spcBef>
                <a:spcPts val="2667"/>
              </a:spcBef>
              <a:spcAft>
                <a:spcPts val="0"/>
              </a:spcAft>
              <a:buClr>
                <a:srgbClr val="292929"/>
              </a:buClr>
              <a:buSzPts val="4000"/>
              <a:buFont typeface="Arial"/>
              <a:buChar char="•"/>
              <a:defRPr>
                <a:solidFill>
                  <a:srgbClr val="292929"/>
                </a:solidFill>
              </a:defRPr>
            </a:lvl2pPr>
            <a:lvl3pPr indent="-482600" lvl="2" marL="1371600" rtl="0" algn="l">
              <a:lnSpc>
                <a:spcPct val="100000"/>
              </a:lnSpc>
              <a:spcBef>
                <a:spcPts val="2667"/>
              </a:spcBef>
              <a:spcAft>
                <a:spcPts val="0"/>
              </a:spcAft>
              <a:buClr>
                <a:srgbClr val="292929"/>
              </a:buClr>
              <a:buSzPts val="4000"/>
              <a:buFont typeface="Arial"/>
              <a:buChar char="•"/>
              <a:defRPr>
                <a:solidFill>
                  <a:srgbClr val="292929"/>
                </a:solidFill>
              </a:defRPr>
            </a:lvl3pPr>
            <a:lvl4pPr indent="-482600" lvl="3" marL="1828800" rtl="0" algn="l">
              <a:lnSpc>
                <a:spcPct val="100000"/>
              </a:lnSpc>
              <a:spcBef>
                <a:spcPts val="2667"/>
              </a:spcBef>
              <a:spcAft>
                <a:spcPts val="0"/>
              </a:spcAft>
              <a:buClr>
                <a:srgbClr val="292929"/>
              </a:buClr>
              <a:buSzPts val="4000"/>
              <a:buFont typeface="Arial"/>
              <a:buChar char="•"/>
              <a:defRPr>
                <a:solidFill>
                  <a:srgbClr val="292929"/>
                </a:solidFill>
              </a:defRPr>
            </a:lvl4pPr>
            <a:lvl5pPr indent="-482600" lvl="4" marL="2286000" rtl="0" algn="l">
              <a:lnSpc>
                <a:spcPct val="100000"/>
              </a:lnSpc>
              <a:spcBef>
                <a:spcPts val="2667"/>
              </a:spcBef>
              <a:spcAft>
                <a:spcPts val="0"/>
              </a:spcAft>
              <a:buClr>
                <a:srgbClr val="292929"/>
              </a:buClr>
              <a:buSzPts val="4000"/>
              <a:buFont typeface="Arial"/>
              <a:buChar char="•"/>
              <a:defRPr>
                <a:solidFill>
                  <a:srgbClr val="292929"/>
                </a:solidFill>
              </a:defRPr>
            </a:lvl5pPr>
            <a:lvl6pPr indent="-314325" lvl="5" marL="2743200" rtl="0" algn="ctr">
              <a:lnSpc>
                <a:spcPct val="100000"/>
              </a:lnSpc>
              <a:spcBef>
                <a:spcPts val="2667"/>
              </a:spcBef>
              <a:spcAft>
                <a:spcPts val="0"/>
              </a:spcAft>
              <a:buClr>
                <a:srgbClr val="676767"/>
              </a:buClr>
              <a:buSzPts val="1350"/>
              <a:buChar char="•"/>
              <a:defRPr/>
            </a:lvl6pPr>
            <a:lvl7pPr indent="-314325" lvl="6" marL="3200400" rtl="0" algn="ctr">
              <a:lnSpc>
                <a:spcPct val="100000"/>
              </a:lnSpc>
              <a:spcBef>
                <a:spcPts val="2667"/>
              </a:spcBef>
              <a:spcAft>
                <a:spcPts val="0"/>
              </a:spcAft>
              <a:buClr>
                <a:srgbClr val="676767"/>
              </a:buClr>
              <a:buSzPts val="1350"/>
              <a:buChar char="•"/>
              <a:defRPr/>
            </a:lvl7pPr>
            <a:lvl8pPr indent="-314325" lvl="7" marL="3657600" rtl="0" algn="ctr">
              <a:lnSpc>
                <a:spcPct val="100000"/>
              </a:lnSpc>
              <a:spcBef>
                <a:spcPts val="2667"/>
              </a:spcBef>
              <a:spcAft>
                <a:spcPts val="0"/>
              </a:spcAft>
              <a:buClr>
                <a:srgbClr val="676767"/>
              </a:buClr>
              <a:buSzPts val="1350"/>
              <a:buChar char="•"/>
              <a:defRPr/>
            </a:lvl8pPr>
            <a:lvl9pPr indent="-314325" lvl="8" marL="4114800" rtl="0" algn="ctr">
              <a:lnSpc>
                <a:spcPct val="100000"/>
              </a:lnSpc>
              <a:spcBef>
                <a:spcPts val="2667"/>
              </a:spcBef>
              <a:spcAft>
                <a:spcPts val="0"/>
              </a:spcAft>
              <a:buClr>
                <a:srgbClr val="676767"/>
              </a:buClr>
              <a:buSzPts val="1350"/>
              <a:buChar char="•"/>
              <a:defRPr/>
            </a:lvl9pPr>
          </a:lstStyle>
          <a:p/>
        </p:txBody>
      </p:sp>
      <p:pic>
        <p:nvPicPr>
          <p:cNvPr descr="pasted-image.pdf" id="96" name="Google Shape;96;g7b18ab4b13_0_68"/>
          <p:cNvPicPr preferRelativeResize="0"/>
          <p:nvPr/>
        </p:nvPicPr>
        <p:blipFill rotWithShape="1">
          <a:blip r:embed="rId3">
            <a:alphaModFix/>
          </a:blip>
          <a:srcRect b="0" l="0" r="0" t="0"/>
          <a:stretch/>
        </p:blipFill>
        <p:spPr>
          <a:xfrm>
            <a:off x="3207552" y="8668092"/>
            <a:ext cx="66421" cy="406402"/>
          </a:xfrm>
          <a:prstGeom prst="rect">
            <a:avLst/>
          </a:prstGeom>
          <a:noFill/>
          <a:ln>
            <a:noFill/>
          </a:ln>
        </p:spPr>
      </p:pic>
      <p:sp>
        <p:nvSpPr>
          <p:cNvPr id="97" name="Google Shape;97;g7b18ab4b13_0_68"/>
          <p:cNvSpPr txBox="1"/>
          <p:nvPr/>
        </p:nvSpPr>
        <p:spPr>
          <a:xfrm>
            <a:off x="3348259" y="8531021"/>
            <a:ext cx="801000" cy="4242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FFFFFF"/>
              </a:buClr>
              <a:buSzPts val="1867"/>
              <a:buFont typeface="Arial"/>
              <a:buNone/>
            </a:pPr>
            <a:r>
              <a:rPr b="1" i="0" lang="pt-BR" sz="1867" u="none" cap="none" strike="noStrike">
                <a:solidFill>
                  <a:srgbClr val="FFFFFF"/>
                </a:solidFill>
                <a:latin typeface="Open Sans"/>
                <a:ea typeface="Open Sans"/>
                <a:cs typeface="Open Sans"/>
                <a:sym typeface="Open Sans"/>
              </a:rPr>
              <a:t>SLIDE</a:t>
            </a:r>
            <a:endParaRPr b="1" i="0" sz="1867" u="none" cap="none" strike="noStrike">
              <a:solidFill>
                <a:srgbClr val="FFFFFF"/>
              </a:solidFill>
              <a:latin typeface="Open Sans"/>
              <a:ea typeface="Open Sans"/>
              <a:cs typeface="Open Sans"/>
              <a:sym typeface="Open Sans"/>
            </a:endParaRPr>
          </a:p>
        </p:txBody>
      </p:sp>
      <p:pic>
        <p:nvPicPr>
          <p:cNvPr descr="pasted-image.pdf" id="98" name="Google Shape;98;g7b18ab4b13_0_68"/>
          <p:cNvPicPr preferRelativeResize="0"/>
          <p:nvPr/>
        </p:nvPicPr>
        <p:blipFill rotWithShape="1">
          <a:blip r:embed="rId4">
            <a:alphaModFix/>
          </a:blip>
          <a:srcRect b="0" l="0" r="0" t="0"/>
          <a:stretch/>
        </p:blipFill>
        <p:spPr>
          <a:xfrm>
            <a:off x="522445" y="8489918"/>
            <a:ext cx="2443489" cy="1048626"/>
          </a:xfrm>
          <a:prstGeom prst="rect">
            <a:avLst/>
          </a:prstGeom>
          <a:noFill/>
          <a:ln>
            <a:noFill/>
          </a:ln>
        </p:spPr>
      </p:pic>
      <p:sp>
        <p:nvSpPr>
          <p:cNvPr id="99" name="Google Shape;99;g7b18ab4b13_0_68"/>
          <p:cNvSpPr txBox="1"/>
          <p:nvPr>
            <p:ph idx="12" type="sldNum"/>
          </p:nvPr>
        </p:nvSpPr>
        <p:spPr>
          <a:xfrm>
            <a:off x="3359302" y="8806579"/>
            <a:ext cx="407100" cy="390000"/>
          </a:xfrm>
          <a:prstGeom prst="rect">
            <a:avLst/>
          </a:prstGeom>
          <a:noFill/>
          <a:ln>
            <a:noFill/>
          </a:ln>
        </p:spPr>
        <p:txBody>
          <a:bodyPr anchorCtr="0" anchor="t" bIns="50800" lIns="50800" spcFirstLastPara="1" rIns="50800" wrap="square" tIns="50800">
            <a:spAutoFit/>
          </a:bodyPr>
          <a:lstStyle>
            <a:lvl1pPr indent="0" lvl="0"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1pPr>
            <a:lvl2pPr indent="0" lvl="1"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2pPr>
            <a:lvl3pPr indent="0" lvl="2"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3pPr>
            <a:lvl4pPr indent="0" lvl="3"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4pPr>
            <a:lvl5pPr indent="0" lvl="4"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5pPr>
            <a:lvl6pPr indent="0" lvl="5"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6pPr>
            <a:lvl7pPr indent="0" lvl="6"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7pPr>
            <a:lvl8pPr indent="0" lvl="7"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8pPr>
            <a:lvl9pPr indent="0" lvl="8" marL="0" rtl="0" algn="l">
              <a:lnSpc>
                <a:spcPct val="100000"/>
              </a:lnSpc>
              <a:spcBef>
                <a:spcPts val="0"/>
              </a:spcBef>
              <a:spcAft>
                <a:spcPts val="0"/>
              </a:spcAft>
              <a:buNone/>
              <a:defRPr b="1" i="0" sz="1867" u="none" cap="none" strike="noStrike">
                <a:solidFill>
                  <a:srgbClr val="FFFFFF"/>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
        <p:nvSpPr>
          <p:cNvPr id="100" name="Google Shape;100;g7b18ab4b13_0_68"/>
          <p:cNvSpPr txBox="1"/>
          <p:nvPr/>
        </p:nvSpPr>
        <p:spPr>
          <a:xfrm>
            <a:off x="45000" y="2395125"/>
            <a:ext cx="5680200" cy="1918800"/>
          </a:xfrm>
          <a:prstGeom prst="rect">
            <a:avLst/>
          </a:prstGeom>
          <a:noFill/>
          <a:ln>
            <a:noFill/>
          </a:ln>
        </p:spPr>
        <p:txBody>
          <a:bodyPr anchorCtr="0" anchor="ctr" bIns="50800" lIns="50800" spcFirstLastPara="1" rIns="50800" wrap="square" tIns="50800">
            <a:spAutoFit/>
          </a:bodyPr>
          <a:lstStyle/>
          <a:p>
            <a:pPr indent="0" lvl="0" marL="228600" marR="0" rtl="0" algn="ctr">
              <a:lnSpc>
                <a:spcPct val="100000"/>
              </a:lnSpc>
              <a:spcBef>
                <a:spcPts val="0"/>
              </a:spcBef>
              <a:spcAft>
                <a:spcPts val="0"/>
              </a:spcAft>
              <a:buClr>
                <a:srgbClr val="FFFFFF"/>
              </a:buClr>
              <a:buSzPts val="7200"/>
              <a:buFont typeface="Arial"/>
              <a:buNone/>
            </a:pPr>
            <a:r>
              <a:rPr b="1" lang="pt-BR" sz="5900">
                <a:solidFill>
                  <a:srgbClr val="FFFFFF"/>
                </a:solidFill>
                <a:latin typeface="Open Sans"/>
                <a:ea typeface="Open Sans"/>
                <a:cs typeface="Open Sans"/>
                <a:sym typeface="Open Sans"/>
              </a:rPr>
              <a:t>Objetivos da aprendizagem</a:t>
            </a:r>
            <a:endParaRPr sz="700"/>
          </a:p>
        </p:txBody>
      </p:sp>
      <p:sp>
        <p:nvSpPr>
          <p:cNvPr id="101" name="Google Shape;101;g7b18ab4b13_0_68"/>
          <p:cNvSpPr/>
          <p:nvPr/>
        </p:nvSpPr>
        <p:spPr>
          <a:xfrm>
            <a:off x="4471987" y="4991049"/>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2" name="Google Shape;102;g7b18ab4b13_0_68"/>
          <p:cNvSpPr/>
          <p:nvPr/>
        </p:nvSpPr>
        <p:spPr>
          <a:xfrm>
            <a:off x="1409685" y="5472065"/>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3" name="Google Shape;103;g7b18ab4b13_0_68"/>
          <p:cNvSpPr/>
          <p:nvPr/>
        </p:nvSpPr>
        <p:spPr>
          <a:xfrm>
            <a:off x="3005129" y="5524449"/>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4" name="Google Shape;104;g7b18ab4b13_0_68"/>
          <p:cNvSpPr/>
          <p:nvPr/>
        </p:nvSpPr>
        <p:spPr>
          <a:xfrm>
            <a:off x="233341" y="4681484"/>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5" name="Google Shape;105;g7b18ab4b13_0_68"/>
          <p:cNvSpPr/>
          <p:nvPr/>
        </p:nvSpPr>
        <p:spPr>
          <a:xfrm>
            <a:off x="1433493" y="209486"/>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6" name="Google Shape;106;g7b18ab4b13_0_68"/>
          <p:cNvSpPr/>
          <p:nvPr/>
        </p:nvSpPr>
        <p:spPr>
          <a:xfrm>
            <a:off x="257149" y="876244"/>
            <a:ext cx="661200" cy="6573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7" name="Google Shape;107;g7b18ab4b13_0_68"/>
          <p:cNvSpPr/>
          <p:nvPr/>
        </p:nvSpPr>
        <p:spPr>
          <a:xfrm>
            <a:off x="121198" y="6224608"/>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8" name="Google Shape;108;g7b18ab4b13_0_68"/>
          <p:cNvSpPr/>
          <p:nvPr/>
        </p:nvSpPr>
        <p:spPr>
          <a:xfrm>
            <a:off x="2834779" y="6925190"/>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09" name="Google Shape;109;g7b18ab4b13_0_68"/>
          <p:cNvSpPr/>
          <p:nvPr/>
        </p:nvSpPr>
        <p:spPr>
          <a:xfrm>
            <a:off x="2156671" y="8305162"/>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0" name="Google Shape;110;g7b18ab4b13_0_68"/>
          <p:cNvSpPr/>
          <p:nvPr/>
        </p:nvSpPr>
        <p:spPr>
          <a:xfrm>
            <a:off x="4030460" y="7983624"/>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1" name="Google Shape;111;g7b18ab4b13_0_68"/>
          <p:cNvSpPr/>
          <p:nvPr/>
        </p:nvSpPr>
        <p:spPr>
          <a:xfrm>
            <a:off x="5477583" y="6194398"/>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2" name="Google Shape;112;g7b18ab4b13_0_68"/>
          <p:cNvSpPr/>
          <p:nvPr/>
        </p:nvSpPr>
        <p:spPr>
          <a:xfrm>
            <a:off x="371593" y="7842725"/>
            <a:ext cx="324000" cy="3024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3" name="Google Shape;113;g7b18ab4b13_0_68"/>
          <p:cNvSpPr/>
          <p:nvPr/>
        </p:nvSpPr>
        <p:spPr>
          <a:xfrm>
            <a:off x="4323072" y="6558155"/>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
        <p:nvSpPr>
          <p:cNvPr id="114" name="Google Shape;114;g7b18ab4b13_0_68"/>
          <p:cNvSpPr/>
          <p:nvPr/>
        </p:nvSpPr>
        <p:spPr>
          <a:xfrm>
            <a:off x="1431123" y="6925190"/>
            <a:ext cx="524400" cy="547500"/>
          </a:xfrm>
          <a:prstGeom prst="ellipse">
            <a:avLst/>
          </a:prstGeom>
          <a:solidFill>
            <a:srgbClr val="00A585"/>
          </a:solidFill>
          <a:ln>
            <a:noFill/>
          </a:ln>
          <a:effectLst>
            <a:outerShdw blurRad="38100" rotWithShape="0" dir="5400000" dist="25400">
              <a:srgbClr val="000000">
                <a:alpha val="49800"/>
              </a:srgbClr>
            </a:outerShdw>
          </a:effectLst>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A5A5A5"/>
              </a:solidFill>
              <a:latin typeface="Open Sans"/>
              <a:ea typeface="Open Sans"/>
              <a:cs typeface="Open Sans"/>
              <a:sym typeface="Open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48.png"/><Relationship Id="rId2" Type="http://schemas.openxmlformats.org/officeDocument/2006/relationships/image" Target="../media/image10.png"/><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33.png"/><Relationship Id="rId2" Type="http://schemas.openxmlformats.org/officeDocument/2006/relationships/image" Target="../media/image9.png"/><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sp>
        <p:nvSpPr>
          <p:cNvPr id="10" name="Google Shape;10;p26"/>
          <p:cNvSpPr txBox="1"/>
          <p:nvPr>
            <p:ph type="title"/>
          </p:nvPr>
        </p:nvSpPr>
        <p:spPr>
          <a:xfrm>
            <a:off x="1270039" y="444500"/>
            <a:ext cx="14800185" cy="2159000"/>
          </a:xfrm>
          <a:prstGeom prst="rect">
            <a:avLst/>
          </a:prstGeom>
          <a:noFill/>
          <a:ln>
            <a:noFill/>
          </a:ln>
        </p:spPr>
        <p:txBody>
          <a:bodyPr anchorCtr="0" anchor="ctr" bIns="50800" lIns="50800" spcFirstLastPara="1" rIns="50800" wrap="square" tIns="50800">
            <a:normAutofit/>
          </a:bodyPr>
          <a:lstStyle>
            <a:lvl1pPr lvl="0" marR="0" rtl="0" algn="ctr">
              <a:lnSpc>
                <a:spcPct val="100000"/>
              </a:lnSpc>
              <a:spcBef>
                <a:spcPts val="0"/>
              </a:spcBef>
              <a:spcAft>
                <a:spcPts val="0"/>
              </a:spcAft>
              <a:buClr>
                <a:srgbClr val="00B297"/>
              </a:buClr>
              <a:buSzPts val="5398"/>
              <a:buFont typeface="Open Sans"/>
              <a:buNone/>
              <a:defRPr b="1" i="0" sz="5398" u="none" cap="none" strike="noStrike">
                <a:solidFill>
                  <a:srgbClr val="00B297"/>
                </a:solidFill>
                <a:latin typeface="Open Sans"/>
                <a:ea typeface="Open Sans"/>
                <a:cs typeface="Open Sans"/>
                <a:sym typeface="Open Sans"/>
              </a:defRPr>
            </a:lvl1pPr>
            <a:lvl2pPr lvl="1"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2pPr>
            <a:lvl3pPr lvl="2"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3pPr>
            <a:lvl4pPr lvl="3"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4pPr>
            <a:lvl5pPr lvl="4"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4799"/>
              <a:buFont typeface="Open Sans"/>
              <a:buNone/>
              <a:defRPr b="0" i="0" sz="4799" u="none" cap="none" strike="noStrike">
                <a:solidFill>
                  <a:srgbClr val="00B297"/>
                </a:solidFill>
                <a:latin typeface="Open Sans"/>
                <a:ea typeface="Open Sans"/>
                <a:cs typeface="Open Sans"/>
                <a:sym typeface="Open Sans"/>
              </a:defRPr>
            </a:lvl9pPr>
          </a:lstStyle>
          <a:p/>
        </p:txBody>
      </p:sp>
      <p:sp>
        <p:nvSpPr>
          <p:cNvPr id="11" name="Google Shape;11;p26"/>
          <p:cNvSpPr txBox="1"/>
          <p:nvPr>
            <p:ph idx="1" type="body"/>
          </p:nvPr>
        </p:nvSpPr>
        <p:spPr>
          <a:xfrm>
            <a:off x="1270039" y="2603500"/>
            <a:ext cx="14800185" cy="6286500"/>
          </a:xfrm>
          <a:prstGeom prst="rect">
            <a:avLst/>
          </a:prstGeom>
          <a:noFill/>
          <a:ln>
            <a:noFill/>
          </a:ln>
        </p:spPr>
        <p:txBody>
          <a:bodyPr anchorCtr="0" anchor="ctr" bIns="50800" lIns="50800" spcFirstLastPara="1" rIns="50800" wrap="square" tIns="50800">
            <a:normAutofit/>
          </a:bodyPr>
          <a:lstStyle>
            <a:lvl1pPr indent="-314277" lvl="0" marL="4572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1pPr>
            <a:lvl2pPr indent="-314277" lvl="1" marL="9144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2pPr>
            <a:lvl3pPr indent="-314277" lvl="2" marL="13716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3pPr>
            <a:lvl4pPr indent="-314277" lvl="3" marL="18288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4pPr>
            <a:lvl5pPr indent="-314277" lvl="4" marL="22860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5pPr>
            <a:lvl6pPr indent="-314277" lvl="5" marL="27432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6pPr>
            <a:lvl7pPr indent="-314277" lvl="6" marL="32004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7pPr>
            <a:lvl8pPr indent="-314277" lvl="7" marL="36576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8pPr>
            <a:lvl9pPr indent="-314277" lvl="8" marL="4114800" marR="0" rtl="0" algn="ctr">
              <a:lnSpc>
                <a:spcPct val="100000"/>
              </a:lnSpc>
              <a:spcBef>
                <a:spcPts val="1999"/>
              </a:spcBef>
              <a:spcAft>
                <a:spcPts val="0"/>
              </a:spcAft>
              <a:buClr>
                <a:srgbClr val="676767"/>
              </a:buClr>
              <a:buSzPts val="1349"/>
              <a:buFont typeface="Open Sans"/>
              <a:buChar char="•"/>
              <a:defRPr b="0" i="0" sz="1799" u="none" cap="none" strike="noStrike">
                <a:solidFill>
                  <a:srgbClr val="676767"/>
                </a:solidFill>
                <a:latin typeface="Open Sans"/>
                <a:ea typeface="Open Sans"/>
                <a:cs typeface="Open Sans"/>
                <a:sym typeface="Open Sans"/>
              </a:defRPr>
            </a:lvl9pPr>
          </a:lstStyle>
          <a:p/>
        </p:txBody>
      </p:sp>
      <p:pic>
        <p:nvPicPr>
          <p:cNvPr descr="pasted-image.pdf" id="12" name="Google Shape;12;p26"/>
          <p:cNvPicPr preferRelativeResize="0"/>
          <p:nvPr/>
        </p:nvPicPr>
        <p:blipFill rotWithShape="1">
          <a:blip r:embed="rId1">
            <a:alphaModFix/>
          </a:blip>
          <a:srcRect b="0" l="0" r="0" t="0"/>
          <a:stretch/>
        </p:blipFill>
        <p:spPr>
          <a:xfrm>
            <a:off x="427195" y="8680418"/>
            <a:ext cx="2011462" cy="850971"/>
          </a:xfrm>
          <a:prstGeom prst="rect">
            <a:avLst/>
          </a:prstGeom>
          <a:noFill/>
          <a:ln>
            <a:noFill/>
          </a:ln>
        </p:spPr>
      </p:pic>
      <p:pic>
        <p:nvPicPr>
          <p:cNvPr descr="pasted-image.pdf" id="13" name="Google Shape;13;p26"/>
          <p:cNvPicPr preferRelativeResize="0"/>
          <p:nvPr/>
        </p:nvPicPr>
        <p:blipFill rotWithShape="1">
          <a:blip r:embed="rId2">
            <a:alphaModFix/>
          </a:blip>
          <a:srcRect b="0" l="0" r="0" t="0"/>
          <a:stretch/>
        </p:blipFill>
        <p:spPr>
          <a:xfrm>
            <a:off x="2574242" y="8878129"/>
            <a:ext cx="66421" cy="406402"/>
          </a:xfrm>
          <a:prstGeom prst="rect">
            <a:avLst/>
          </a:prstGeom>
          <a:noFill/>
          <a:ln>
            <a:noFill/>
          </a:ln>
        </p:spPr>
      </p:pic>
      <p:sp>
        <p:nvSpPr>
          <p:cNvPr id="14" name="Google Shape;14;p26"/>
          <p:cNvSpPr txBox="1"/>
          <p:nvPr/>
        </p:nvSpPr>
        <p:spPr>
          <a:xfrm>
            <a:off x="2714949" y="8794097"/>
            <a:ext cx="801091" cy="318036"/>
          </a:xfrm>
          <a:prstGeom prst="rect">
            <a:avLst/>
          </a:prstGeom>
          <a:noFill/>
          <a:ln>
            <a:noFill/>
          </a:ln>
        </p:spPr>
        <p:txBody>
          <a:bodyPr anchorCtr="0" anchor="ctr" bIns="50775" lIns="50775" spcFirstLastPara="1" rIns="50775" wrap="square" tIns="50775">
            <a:spAutoFit/>
          </a:bodyPr>
          <a:lstStyle/>
          <a:p>
            <a:pPr indent="0" lvl="0" marL="0" marR="0" rtl="0" algn="l">
              <a:spcBef>
                <a:spcPts val="0"/>
              </a:spcBef>
              <a:spcAft>
                <a:spcPts val="0"/>
              </a:spcAft>
              <a:buNone/>
            </a:pPr>
            <a:r>
              <a:rPr b="1" i="0" lang="pt-BR" sz="1400" u="none" cap="none" strike="noStrike">
                <a:solidFill>
                  <a:srgbClr val="676767"/>
                </a:solidFill>
                <a:latin typeface="Open Sans"/>
                <a:ea typeface="Open Sans"/>
                <a:cs typeface="Open Sans"/>
                <a:sym typeface="Open Sans"/>
              </a:rPr>
              <a:t>SLIDE</a:t>
            </a:r>
            <a:endParaRPr b="1" i="0" sz="1400" u="none" cap="none" strike="noStrike">
              <a:solidFill>
                <a:srgbClr val="676767"/>
              </a:solidFill>
              <a:latin typeface="Open Sans"/>
              <a:ea typeface="Open Sans"/>
              <a:cs typeface="Open Sans"/>
              <a:sym typeface="Open Sans"/>
            </a:endParaRPr>
          </a:p>
        </p:txBody>
      </p:sp>
      <p:sp>
        <p:nvSpPr>
          <p:cNvPr id="15" name="Google Shape;15;p26"/>
          <p:cNvSpPr txBox="1"/>
          <p:nvPr>
            <p:ph idx="12" type="sldNum"/>
          </p:nvPr>
        </p:nvSpPr>
        <p:spPr>
          <a:xfrm>
            <a:off x="2732301" y="9029316"/>
            <a:ext cx="421590" cy="318036"/>
          </a:xfrm>
          <a:prstGeom prst="rect">
            <a:avLst/>
          </a:prstGeom>
          <a:noFill/>
          <a:ln>
            <a:noFill/>
          </a:ln>
        </p:spPr>
        <p:txBody>
          <a:bodyPr anchorCtr="0" anchor="t" bIns="50800" lIns="50800" spcFirstLastPara="1" rIns="50800" wrap="square" tIns="50800">
            <a:spAutoFit/>
          </a:bodyPr>
          <a:lstStyle>
            <a:lvl1pPr indent="0" lvl="0" marL="0" marR="0" rtl="0" algn="l">
              <a:spcBef>
                <a:spcPts val="0"/>
              </a:spcBef>
              <a:buNone/>
              <a:defRPr b="1" i="0" sz="1400" u="none" cap="none" strike="noStrike">
                <a:solidFill>
                  <a:srgbClr val="00A585"/>
                </a:solidFill>
                <a:latin typeface="Open Sans"/>
                <a:ea typeface="Open Sans"/>
                <a:cs typeface="Open Sans"/>
                <a:sym typeface="Open Sans"/>
              </a:defRPr>
            </a:lvl1pPr>
            <a:lvl2pPr indent="0" lvl="1" marL="0" marR="0" rtl="0" algn="l">
              <a:spcBef>
                <a:spcPts val="0"/>
              </a:spcBef>
              <a:buNone/>
              <a:defRPr b="1" i="0" sz="1400" u="none" cap="none" strike="noStrike">
                <a:solidFill>
                  <a:srgbClr val="00A585"/>
                </a:solidFill>
                <a:latin typeface="Open Sans"/>
                <a:ea typeface="Open Sans"/>
                <a:cs typeface="Open Sans"/>
                <a:sym typeface="Open Sans"/>
              </a:defRPr>
            </a:lvl2pPr>
            <a:lvl3pPr indent="0" lvl="2" marL="0" marR="0" rtl="0" algn="l">
              <a:spcBef>
                <a:spcPts val="0"/>
              </a:spcBef>
              <a:buNone/>
              <a:defRPr b="1" i="0" sz="1400" u="none" cap="none" strike="noStrike">
                <a:solidFill>
                  <a:srgbClr val="00A585"/>
                </a:solidFill>
                <a:latin typeface="Open Sans"/>
                <a:ea typeface="Open Sans"/>
                <a:cs typeface="Open Sans"/>
                <a:sym typeface="Open Sans"/>
              </a:defRPr>
            </a:lvl3pPr>
            <a:lvl4pPr indent="0" lvl="3" marL="0" marR="0" rtl="0" algn="l">
              <a:spcBef>
                <a:spcPts val="0"/>
              </a:spcBef>
              <a:buNone/>
              <a:defRPr b="1" i="0" sz="1400" u="none" cap="none" strike="noStrike">
                <a:solidFill>
                  <a:srgbClr val="00A585"/>
                </a:solidFill>
                <a:latin typeface="Open Sans"/>
                <a:ea typeface="Open Sans"/>
                <a:cs typeface="Open Sans"/>
                <a:sym typeface="Open Sans"/>
              </a:defRPr>
            </a:lvl4pPr>
            <a:lvl5pPr indent="0" lvl="4" marL="0" marR="0" rtl="0" algn="l">
              <a:spcBef>
                <a:spcPts val="0"/>
              </a:spcBef>
              <a:buNone/>
              <a:defRPr b="1" i="0" sz="1400" u="none" cap="none" strike="noStrike">
                <a:solidFill>
                  <a:srgbClr val="00A585"/>
                </a:solidFill>
                <a:latin typeface="Open Sans"/>
                <a:ea typeface="Open Sans"/>
                <a:cs typeface="Open Sans"/>
                <a:sym typeface="Open Sans"/>
              </a:defRPr>
            </a:lvl5pPr>
            <a:lvl6pPr indent="0" lvl="5" marL="0" marR="0" rtl="0" algn="l">
              <a:spcBef>
                <a:spcPts val="0"/>
              </a:spcBef>
              <a:buNone/>
              <a:defRPr b="1" i="0" sz="1400" u="none" cap="none" strike="noStrike">
                <a:solidFill>
                  <a:srgbClr val="00A585"/>
                </a:solidFill>
                <a:latin typeface="Open Sans"/>
                <a:ea typeface="Open Sans"/>
                <a:cs typeface="Open Sans"/>
                <a:sym typeface="Open Sans"/>
              </a:defRPr>
            </a:lvl6pPr>
            <a:lvl7pPr indent="0" lvl="6" marL="0" marR="0" rtl="0" algn="l">
              <a:spcBef>
                <a:spcPts val="0"/>
              </a:spcBef>
              <a:buNone/>
              <a:defRPr b="1" i="0" sz="1400" u="none" cap="none" strike="noStrike">
                <a:solidFill>
                  <a:srgbClr val="00A585"/>
                </a:solidFill>
                <a:latin typeface="Open Sans"/>
                <a:ea typeface="Open Sans"/>
                <a:cs typeface="Open Sans"/>
                <a:sym typeface="Open Sans"/>
              </a:defRPr>
            </a:lvl7pPr>
            <a:lvl8pPr indent="0" lvl="7" marL="0" marR="0" rtl="0" algn="l">
              <a:spcBef>
                <a:spcPts val="0"/>
              </a:spcBef>
              <a:buNone/>
              <a:defRPr b="1" i="0" sz="1400" u="none" cap="none" strike="noStrike">
                <a:solidFill>
                  <a:srgbClr val="00A585"/>
                </a:solidFill>
                <a:latin typeface="Open Sans"/>
                <a:ea typeface="Open Sans"/>
                <a:cs typeface="Open Sans"/>
                <a:sym typeface="Open Sans"/>
              </a:defRPr>
            </a:lvl8pPr>
            <a:lvl9pPr indent="0" lvl="8" marL="0" marR="0" rtl="0" algn="l">
              <a:spcBef>
                <a:spcPts val="0"/>
              </a:spcBef>
              <a:buNone/>
              <a:defRPr b="1" i="0" sz="1400" u="none" cap="none" strike="noStrike">
                <a:solidFill>
                  <a:srgbClr val="00A585"/>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 name="Shape 24"/>
        <p:cNvGrpSpPr/>
        <p:nvPr/>
      </p:nvGrpSpPr>
      <p:grpSpPr>
        <a:xfrm>
          <a:off x="0" y="0"/>
          <a:ext cx="0" cy="0"/>
          <a:chOff x="0" y="0"/>
          <a:chExt cx="0" cy="0"/>
        </a:xfrm>
      </p:grpSpPr>
      <p:pic>
        <p:nvPicPr>
          <p:cNvPr id="25" name="Google Shape;25;p28"/>
          <p:cNvPicPr preferRelativeResize="0"/>
          <p:nvPr/>
        </p:nvPicPr>
        <p:blipFill rotWithShape="1">
          <a:blip r:embed="rId1">
            <a:alphaModFix/>
          </a:blip>
          <a:srcRect b="0" l="0" r="0" t="0"/>
          <a:stretch/>
        </p:blipFill>
        <p:spPr>
          <a:xfrm>
            <a:off x="427312" y="8680415"/>
            <a:ext cx="2012014" cy="850970"/>
          </a:xfrm>
          <a:prstGeom prst="rect">
            <a:avLst/>
          </a:prstGeom>
          <a:noFill/>
          <a:ln>
            <a:noFill/>
          </a:ln>
        </p:spPr>
      </p:pic>
      <p:pic>
        <p:nvPicPr>
          <p:cNvPr id="26" name="Google Shape;26;p28"/>
          <p:cNvPicPr preferRelativeResize="0"/>
          <p:nvPr/>
        </p:nvPicPr>
        <p:blipFill rotWithShape="1">
          <a:blip r:embed="rId2">
            <a:alphaModFix/>
          </a:blip>
          <a:srcRect b="0" l="0" r="0" t="0"/>
          <a:stretch/>
        </p:blipFill>
        <p:spPr>
          <a:xfrm>
            <a:off x="2574949" y="8878130"/>
            <a:ext cx="66439" cy="406401"/>
          </a:xfrm>
          <a:prstGeom prst="rect">
            <a:avLst/>
          </a:prstGeom>
          <a:noFill/>
          <a:ln>
            <a:noFill/>
          </a:ln>
        </p:spPr>
      </p:pic>
      <p:sp>
        <p:nvSpPr>
          <p:cNvPr id="27" name="Google Shape;27;p28"/>
          <p:cNvSpPr txBox="1"/>
          <p:nvPr>
            <p:ph type="title"/>
          </p:nvPr>
        </p:nvSpPr>
        <p:spPr>
          <a:xfrm>
            <a:off x="7035983" y="1958375"/>
            <a:ext cx="3268297" cy="939800"/>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60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8" name="Google Shape;28;p28"/>
          <p:cNvSpPr txBox="1"/>
          <p:nvPr>
            <p:ph idx="1" type="body"/>
          </p:nvPr>
        </p:nvSpPr>
        <p:spPr>
          <a:xfrm>
            <a:off x="2977655" y="3264196"/>
            <a:ext cx="8559611" cy="276999"/>
          </a:xfrm>
          <a:prstGeom prst="rect">
            <a:avLst/>
          </a:prstGeom>
          <a:noFill/>
          <a:ln>
            <a:noFill/>
          </a:ln>
        </p:spPr>
        <p:txBody>
          <a:bodyPr anchorCtr="0" anchor="t" bIns="0" lIns="0" spcFirstLastPara="1" rIns="0" wrap="square" tIns="0">
            <a:spAutoFit/>
          </a:bodyPr>
          <a:lstStyle>
            <a:lvl1pPr indent="-228600" lvl="0"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800" u="none" cap="none" strike="noStrike">
                <a:latin typeface="Calibri"/>
                <a:ea typeface="Calibri"/>
                <a:cs typeface="Calibri"/>
                <a:sym typeface="Calibri"/>
              </a:defRPr>
            </a:lvl2pPr>
            <a:lvl3pPr indent="-228600" lvl="2" marL="1371600" marR="0" rtl="0" algn="l">
              <a:spcBef>
                <a:spcPts val="0"/>
              </a:spcBef>
              <a:spcAft>
                <a:spcPts val="0"/>
              </a:spcAft>
              <a:buSzPts val="1400"/>
              <a:buNone/>
              <a:defRPr b="0" i="0" sz="1800" u="none" cap="none" strike="noStrike">
                <a:latin typeface="Calibri"/>
                <a:ea typeface="Calibri"/>
                <a:cs typeface="Calibri"/>
                <a:sym typeface="Calibri"/>
              </a:defRPr>
            </a:lvl3pPr>
            <a:lvl4pPr indent="-228600" lvl="3" marL="1828800" marR="0" rtl="0" algn="l">
              <a:spcBef>
                <a:spcPts val="0"/>
              </a:spcBef>
              <a:spcAft>
                <a:spcPts val="0"/>
              </a:spcAft>
              <a:buSzPts val="1400"/>
              <a:buNone/>
              <a:defRPr b="0" i="0" sz="1800" u="none" cap="none" strike="noStrike">
                <a:latin typeface="Calibri"/>
                <a:ea typeface="Calibri"/>
                <a:cs typeface="Calibri"/>
                <a:sym typeface="Calibri"/>
              </a:defRPr>
            </a:lvl4pPr>
            <a:lvl5pPr indent="-228600" lvl="4" marL="2286000" marR="0" rtl="0" algn="l">
              <a:spcBef>
                <a:spcPts val="0"/>
              </a:spcBef>
              <a:spcAft>
                <a:spcPts val="0"/>
              </a:spcAft>
              <a:buSzPts val="1400"/>
              <a:buNone/>
              <a:defRPr b="0" i="0" sz="1800" u="none" cap="none" strike="noStrike">
                <a:latin typeface="Calibri"/>
                <a:ea typeface="Calibri"/>
                <a:cs typeface="Calibri"/>
                <a:sym typeface="Calibri"/>
              </a:defRPr>
            </a:lvl5pPr>
            <a:lvl6pPr indent="-228600" lvl="5" marL="2743200" marR="0" rtl="0" algn="l">
              <a:spcBef>
                <a:spcPts val="0"/>
              </a:spcBef>
              <a:spcAft>
                <a:spcPts val="0"/>
              </a:spcAft>
              <a:buSzPts val="1400"/>
              <a:buNone/>
              <a:defRPr b="0" i="0" sz="1800" u="none" cap="none" strike="noStrike">
                <a:latin typeface="Calibri"/>
                <a:ea typeface="Calibri"/>
                <a:cs typeface="Calibri"/>
                <a:sym typeface="Calibri"/>
              </a:defRPr>
            </a:lvl6pPr>
            <a:lvl7pPr indent="-228600" lvl="6" marL="3200400" marR="0" rtl="0" algn="l">
              <a:spcBef>
                <a:spcPts val="0"/>
              </a:spcBef>
              <a:spcAft>
                <a:spcPts val="0"/>
              </a:spcAft>
              <a:buSzPts val="1400"/>
              <a:buNone/>
              <a:defRPr b="0" i="0" sz="1800" u="none" cap="none" strike="noStrike">
                <a:latin typeface="Calibri"/>
                <a:ea typeface="Calibri"/>
                <a:cs typeface="Calibri"/>
                <a:sym typeface="Calibri"/>
              </a:defRPr>
            </a:lvl7pPr>
            <a:lvl8pPr indent="-228600" lvl="7" marL="3657600" marR="0" rtl="0" algn="l">
              <a:spcBef>
                <a:spcPts val="0"/>
              </a:spcBef>
              <a:spcAft>
                <a:spcPts val="0"/>
              </a:spcAft>
              <a:buSzPts val="1400"/>
              <a:buNone/>
              <a:defRPr b="0" i="0" sz="1800" u="none" cap="none" strike="noStrike">
                <a:latin typeface="Calibri"/>
                <a:ea typeface="Calibri"/>
                <a:cs typeface="Calibri"/>
                <a:sym typeface="Calibri"/>
              </a:defRPr>
            </a:lvl8pPr>
            <a:lvl9pPr indent="-228600" lvl="8" marL="4114800" marR="0" rtl="0" algn="l">
              <a:spcBef>
                <a:spcPts val="0"/>
              </a:spcBef>
              <a:spcAft>
                <a:spcPts val="0"/>
              </a:spcAft>
              <a:buSzPts val="1400"/>
              <a:buNone/>
              <a:defRPr b="0" i="0" sz="1800" u="none" cap="none" strike="noStrike">
                <a:latin typeface="Calibri"/>
                <a:ea typeface="Calibri"/>
                <a:cs typeface="Calibri"/>
                <a:sym typeface="Calibri"/>
              </a:defRPr>
            </a:lvl9pPr>
          </a:lstStyle>
          <a:p/>
        </p:txBody>
      </p:sp>
      <p:sp>
        <p:nvSpPr>
          <p:cNvPr id="29" name="Google Shape;29;p28"/>
          <p:cNvSpPr txBox="1"/>
          <p:nvPr>
            <p:ph idx="11" type="ftr"/>
          </p:nvPr>
        </p:nvSpPr>
        <p:spPr>
          <a:xfrm>
            <a:off x="5895690" y="9070848"/>
            <a:ext cx="5548884" cy="276999"/>
          </a:xfrm>
          <a:prstGeom prst="rect">
            <a:avLst/>
          </a:prstGeom>
          <a:noFill/>
          <a:ln>
            <a:noFill/>
          </a:ln>
        </p:spPr>
        <p:txBody>
          <a:bodyPr anchorCtr="0" anchor="t" bIns="0" lIns="0" spcFirstLastPara="1" rIns="0" wrap="square" tIns="0">
            <a:spAutoFit/>
          </a:bodyPr>
          <a:lstStyle>
            <a:lvl1pPr lvl="0" marR="0" rtl="0" algn="ctr">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0" name="Google Shape;30;p28"/>
          <p:cNvSpPr txBox="1"/>
          <p:nvPr>
            <p:ph idx="10" type="dt"/>
          </p:nvPr>
        </p:nvSpPr>
        <p:spPr>
          <a:xfrm>
            <a:off x="867014" y="9070848"/>
            <a:ext cx="3988260" cy="276999"/>
          </a:xfrm>
          <a:prstGeom prst="rect">
            <a:avLst/>
          </a:prstGeom>
          <a:noFill/>
          <a:ln>
            <a:noFill/>
          </a:ln>
        </p:spPr>
        <p:txBody>
          <a:bodyPr anchorCtr="0" anchor="t" bIns="0" lIns="0" spcFirstLastPara="1" rIns="0" wrap="square" tIns="0">
            <a:spAutoFit/>
          </a:bodyPr>
          <a:lstStyle>
            <a:lvl1pPr lvl="0" marR="0" rtl="0" algn="l">
              <a:spcBef>
                <a:spcPts val="0"/>
              </a:spcBef>
              <a:spcAft>
                <a:spcPts val="0"/>
              </a:spcAft>
              <a:buSzPts val="1400"/>
              <a:buNone/>
              <a:defRPr b="0" i="0" sz="18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Google Shape;31;p28"/>
          <p:cNvSpPr txBox="1"/>
          <p:nvPr>
            <p:ph idx="12" type="sldNum"/>
          </p:nvPr>
        </p:nvSpPr>
        <p:spPr>
          <a:xfrm>
            <a:off x="2750628" y="8814383"/>
            <a:ext cx="551966" cy="533479"/>
          </a:xfrm>
          <a:prstGeom prst="rect">
            <a:avLst/>
          </a:prstGeom>
          <a:noFill/>
          <a:ln>
            <a:noFill/>
          </a:ln>
        </p:spPr>
        <p:txBody>
          <a:bodyPr anchorCtr="0" anchor="t" bIns="0" lIns="0" spcFirstLastPara="1" rIns="0" wrap="square" tIns="0">
            <a:spAutoFit/>
          </a:bodyPr>
          <a:lstStyle>
            <a:lvl1pPr indent="0" lvl="0"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1pPr>
            <a:lvl2pPr indent="0" lvl="1"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2pPr>
            <a:lvl3pPr indent="0" lvl="2"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3pPr>
            <a:lvl4pPr indent="0" lvl="3"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4pPr>
            <a:lvl5pPr indent="0" lvl="4"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5pPr>
            <a:lvl6pPr indent="0" lvl="5"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6pPr>
            <a:lvl7pPr indent="0" lvl="6"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7pPr>
            <a:lvl8pPr indent="0" lvl="7"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8pPr>
            <a:lvl9pPr indent="0" lvl="8" marL="12700" marR="0" rtl="0" algn="l">
              <a:spcBef>
                <a:spcPts val="0"/>
              </a:spcBef>
              <a:spcAft>
                <a:spcPts val="0"/>
              </a:spcAft>
              <a:buNone/>
              <a:defRPr b="1" i="0" sz="1400" u="none" cap="none" strike="noStrike">
                <a:solidFill>
                  <a:srgbClr val="676767"/>
                </a:solidFill>
                <a:latin typeface="Open Sans"/>
                <a:ea typeface="Open Sans"/>
                <a:cs typeface="Open Sans"/>
                <a:sym typeface="Open Sans"/>
              </a:defRPr>
            </a:lvl9pPr>
          </a:lstStyle>
          <a:p>
            <a:pPr indent="0" lvl="0" marL="12700" rtl="0" algn="l">
              <a:spcBef>
                <a:spcPts val="0"/>
              </a:spcBef>
              <a:spcAft>
                <a:spcPts val="0"/>
              </a:spcAft>
              <a:buNone/>
            </a:pPr>
            <a:r>
              <a:rPr lang="pt-BR"/>
              <a:t>SLIDE</a:t>
            </a:r>
            <a:endParaRPr b="0">
              <a:solidFill>
                <a:srgbClr val="000000"/>
              </a:solidFill>
              <a:latin typeface="Arial"/>
              <a:ea typeface="Arial"/>
              <a:cs typeface="Arial"/>
              <a:sym typeface="Arial"/>
            </a:endParaRPr>
          </a:p>
          <a:p>
            <a:pPr indent="0" lvl="0" marL="127635" rtl="0" algn="l">
              <a:spcBef>
                <a:spcPts val="815"/>
              </a:spcBef>
              <a:spcAft>
                <a:spcPts val="0"/>
              </a:spcAft>
              <a:buNone/>
            </a:pPr>
            <a:fld id="{00000000-1234-1234-1234-123412341234}" type="slidenum">
              <a:rPr lang="pt-BR">
                <a:solidFill>
                  <a:srgbClr val="00A585"/>
                </a:solidFill>
              </a:rPr>
              <a:t>‹#›</a:t>
            </a:fld>
            <a:endParaRPr>
              <a:solidFill>
                <a:srgbClr val="00A585"/>
              </a:solidFill>
            </a:endParaRPr>
          </a:p>
        </p:txBody>
      </p:sp>
    </p:spTree>
  </p:cSld>
  <p:clrMap accent1="accent1" accent2="accent2" accent3="accent3" accent4="accent4" accent5="accent5" accent6="accent6" bg1="lt1" bg2="dk2" tx1="dk1" tx2="lt2" folHlink="folHlink" hlink="hlink"/>
  <p:sldLayoutIdLst>
    <p:sldLayoutId id="2147483652" r:id="rId3"/>
    <p:sldLayoutId id="2147483653" r:id="rId4"/>
    <p:sldLayoutId id="2147483654" r:id="rId5"/>
    <p:sldLayoutId id="2147483655" r:id="rId6"/>
    <p:sldLayoutId id="2147483656" r:id="rId7"/>
    <p:sldLayoutId id="2147483657"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5" name="Shape 85"/>
        <p:cNvGrpSpPr/>
        <p:nvPr/>
      </p:nvGrpSpPr>
      <p:grpSpPr>
        <a:xfrm>
          <a:off x="0" y="0"/>
          <a:ext cx="0" cy="0"/>
          <a:chOff x="0" y="0"/>
          <a:chExt cx="0" cy="0"/>
        </a:xfrm>
      </p:grpSpPr>
      <p:sp>
        <p:nvSpPr>
          <p:cNvPr id="86" name="Google Shape;86;g7b18ab4b13_0_61"/>
          <p:cNvSpPr txBox="1"/>
          <p:nvPr>
            <p:ph type="title"/>
          </p:nvPr>
        </p:nvSpPr>
        <p:spPr>
          <a:xfrm>
            <a:off x="396511" y="26900"/>
            <a:ext cx="14800200" cy="2159100"/>
          </a:xfrm>
          <a:prstGeom prst="rect">
            <a:avLst/>
          </a:prstGeom>
          <a:noFill/>
          <a:ln>
            <a:noFill/>
          </a:ln>
        </p:spPr>
        <p:txBody>
          <a:bodyPr anchorCtr="0" anchor="t" bIns="50800" lIns="50800" spcFirstLastPara="1" rIns="50800" wrap="square" tIns="50800">
            <a:normAutofit/>
          </a:bodyPr>
          <a:lstStyle>
            <a:lvl1pPr lvl="0" marR="0" rtl="0" algn="l">
              <a:lnSpc>
                <a:spcPct val="100000"/>
              </a:lnSpc>
              <a:spcBef>
                <a:spcPts val="0"/>
              </a:spcBef>
              <a:spcAft>
                <a:spcPts val="0"/>
              </a:spcAft>
              <a:buClr>
                <a:srgbClr val="00B297"/>
              </a:buClr>
              <a:buSzPts val="6400"/>
              <a:buFont typeface="Open Sans"/>
              <a:buNone/>
              <a:defRPr b="1" i="0" sz="6400" u="none" cap="none" strike="noStrike">
                <a:solidFill>
                  <a:srgbClr val="00B297"/>
                </a:solidFill>
                <a:latin typeface="Open Sans"/>
                <a:ea typeface="Open Sans"/>
                <a:cs typeface="Open Sans"/>
                <a:sym typeface="Open Sans"/>
              </a:defRPr>
            </a:lvl1pPr>
            <a:lvl2pPr lvl="1"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2pPr>
            <a:lvl3pPr lvl="2"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3pPr>
            <a:lvl4pPr lvl="3"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4pPr>
            <a:lvl5pPr lvl="4"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5pPr>
            <a:lvl6pPr lvl="5"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6pPr>
            <a:lvl7pPr lvl="6"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7pPr>
            <a:lvl8pPr lvl="7"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8pPr>
            <a:lvl9pPr lvl="8" marR="0" rtl="0" algn="ctr">
              <a:lnSpc>
                <a:spcPct val="100000"/>
              </a:lnSpc>
              <a:spcBef>
                <a:spcPts val="0"/>
              </a:spcBef>
              <a:spcAft>
                <a:spcPts val="0"/>
              </a:spcAft>
              <a:buClr>
                <a:srgbClr val="00B297"/>
              </a:buClr>
              <a:buSzPts val="6400"/>
              <a:buFont typeface="Open Sans"/>
              <a:buNone/>
              <a:defRPr b="0" i="0" sz="6400" u="none" cap="none" strike="noStrike">
                <a:solidFill>
                  <a:srgbClr val="00B297"/>
                </a:solidFill>
                <a:latin typeface="Open Sans"/>
                <a:ea typeface="Open Sans"/>
                <a:cs typeface="Open Sans"/>
                <a:sym typeface="Open Sans"/>
              </a:defRPr>
            </a:lvl9pPr>
          </a:lstStyle>
          <a:p/>
        </p:txBody>
      </p:sp>
      <p:sp>
        <p:nvSpPr>
          <p:cNvPr id="87" name="Google Shape;87;g7b18ab4b13_0_61"/>
          <p:cNvSpPr txBox="1"/>
          <p:nvPr>
            <p:ph idx="1" type="body"/>
          </p:nvPr>
        </p:nvSpPr>
        <p:spPr>
          <a:xfrm>
            <a:off x="1270039" y="2603500"/>
            <a:ext cx="14800200" cy="6286500"/>
          </a:xfrm>
          <a:prstGeom prst="rect">
            <a:avLst/>
          </a:prstGeom>
          <a:noFill/>
          <a:ln>
            <a:noFill/>
          </a:ln>
        </p:spPr>
        <p:txBody>
          <a:bodyPr anchorCtr="0" anchor="t" bIns="50800" lIns="50800" spcFirstLastPara="1" rIns="50800" wrap="square" tIns="50800">
            <a:normAutofit/>
          </a:bodyPr>
          <a:lstStyle>
            <a:lvl1pPr indent="-419100" lvl="0" marL="4572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1pPr>
            <a:lvl2pPr indent="-419100" lvl="1" marL="9144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2pPr>
            <a:lvl3pPr indent="-419100" lvl="2" marL="13716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3pPr>
            <a:lvl4pPr indent="-419100" lvl="3" marL="18288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4pPr>
            <a:lvl5pPr indent="-419100" lvl="4" marL="2286000" marR="0" rtl="0" algn="l">
              <a:lnSpc>
                <a:spcPct val="100000"/>
              </a:lnSpc>
              <a:spcBef>
                <a:spcPts val="2667"/>
              </a:spcBef>
              <a:spcAft>
                <a:spcPts val="0"/>
              </a:spcAft>
              <a:buClr>
                <a:srgbClr val="292929"/>
              </a:buClr>
              <a:buSzPts val="3000"/>
              <a:buFont typeface="Open Sans"/>
              <a:buChar char="•"/>
              <a:defRPr b="0" i="0" sz="4000" u="none" cap="none" strike="noStrike">
                <a:solidFill>
                  <a:srgbClr val="292929"/>
                </a:solidFill>
                <a:latin typeface="Open Sans"/>
                <a:ea typeface="Open Sans"/>
                <a:cs typeface="Open Sans"/>
                <a:sym typeface="Open Sans"/>
              </a:defRPr>
            </a:lvl5pPr>
            <a:lvl6pPr indent="-342900" lvl="5" marL="27432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6pPr>
            <a:lvl7pPr indent="-342900" lvl="6" marL="32004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7pPr>
            <a:lvl8pPr indent="-342900" lvl="7" marL="36576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8pPr>
            <a:lvl9pPr indent="-342900" lvl="8" marL="4114800" marR="0" rtl="0" algn="ctr">
              <a:lnSpc>
                <a:spcPct val="100000"/>
              </a:lnSpc>
              <a:spcBef>
                <a:spcPts val="2667"/>
              </a:spcBef>
              <a:spcAft>
                <a:spcPts val="0"/>
              </a:spcAft>
              <a:buClr>
                <a:srgbClr val="676767"/>
              </a:buClr>
              <a:buSzPts val="1800"/>
              <a:buFont typeface="Open Sans"/>
              <a:buChar char="•"/>
              <a:defRPr b="0" i="0" sz="2400" u="none" cap="none" strike="noStrike">
                <a:solidFill>
                  <a:srgbClr val="676767"/>
                </a:solidFill>
                <a:latin typeface="Open Sans"/>
                <a:ea typeface="Open Sans"/>
                <a:cs typeface="Open Sans"/>
                <a:sym typeface="Open Sans"/>
              </a:defRPr>
            </a:lvl9pPr>
          </a:lstStyle>
          <a:p/>
        </p:txBody>
      </p:sp>
      <p:pic>
        <p:nvPicPr>
          <p:cNvPr descr="pasted-image.pdf" id="88" name="Google Shape;88;g7b18ab4b13_0_61"/>
          <p:cNvPicPr preferRelativeResize="0"/>
          <p:nvPr/>
        </p:nvPicPr>
        <p:blipFill rotWithShape="1">
          <a:blip r:embed="rId1">
            <a:alphaModFix/>
          </a:blip>
          <a:srcRect b="0" l="0" r="0" t="0"/>
          <a:stretch/>
        </p:blipFill>
        <p:spPr>
          <a:xfrm>
            <a:off x="522445" y="8400288"/>
            <a:ext cx="2443489" cy="1071258"/>
          </a:xfrm>
          <a:prstGeom prst="rect">
            <a:avLst/>
          </a:prstGeom>
          <a:noFill/>
          <a:ln>
            <a:noFill/>
          </a:ln>
        </p:spPr>
      </p:pic>
      <p:pic>
        <p:nvPicPr>
          <p:cNvPr descr="pasted-image.pdf" id="89" name="Google Shape;89;g7b18ab4b13_0_61"/>
          <p:cNvPicPr preferRelativeResize="0"/>
          <p:nvPr/>
        </p:nvPicPr>
        <p:blipFill rotWithShape="1">
          <a:blip r:embed="rId2">
            <a:alphaModFix/>
          </a:blip>
          <a:srcRect b="0" l="0" r="0" t="0"/>
          <a:stretch/>
        </p:blipFill>
        <p:spPr>
          <a:xfrm>
            <a:off x="3153050" y="8675531"/>
            <a:ext cx="66421" cy="406402"/>
          </a:xfrm>
          <a:prstGeom prst="rect">
            <a:avLst/>
          </a:prstGeom>
          <a:noFill/>
          <a:ln>
            <a:noFill/>
          </a:ln>
        </p:spPr>
      </p:pic>
      <p:sp>
        <p:nvSpPr>
          <p:cNvPr id="90" name="Google Shape;90;g7b18ab4b13_0_61"/>
          <p:cNvSpPr txBox="1"/>
          <p:nvPr/>
        </p:nvSpPr>
        <p:spPr>
          <a:xfrm>
            <a:off x="3228148" y="8497501"/>
            <a:ext cx="801000" cy="424200"/>
          </a:xfrm>
          <a:prstGeom prst="rect">
            <a:avLst/>
          </a:prstGeom>
          <a:noFill/>
          <a:ln>
            <a:noFill/>
          </a:ln>
        </p:spPr>
        <p:txBody>
          <a:bodyPr anchorCtr="0" anchor="ctr" bIns="67725" lIns="67725" spcFirstLastPara="1" rIns="67725" wrap="square" tIns="67725">
            <a:spAutoFit/>
          </a:bodyPr>
          <a:lstStyle/>
          <a:p>
            <a:pPr indent="0" lvl="0" marL="0" marR="0" rtl="0" algn="l">
              <a:lnSpc>
                <a:spcPct val="100000"/>
              </a:lnSpc>
              <a:spcBef>
                <a:spcPts val="0"/>
              </a:spcBef>
              <a:spcAft>
                <a:spcPts val="0"/>
              </a:spcAft>
              <a:buClr>
                <a:srgbClr val="676767"/>
              </a:buClr>
              <a:buSzPts val="1867"/>
              <a:buFont typeface="Arial"/>
              <a:buNone/>
            </a:pPr>
            <a:r>
              <a:rPr b="1" i="0" lang="pt-BR" sz="1867" u="none" cap="none" strike="noStrike">
                <a:solidFill>
                  <a:srgbClr val="676767"/>
                </a:solidFill>
                <a:latin typeface="Open Sans"/>
                <a:ea typeface="Open Sans"/>
                <a:cs typeface="Open Sans"/>
                <a:sym typeface="Open Sans"/>
              </a:rPr>
              <a:t>SLIDE</a:t>
            </a:r>
            <a:endParaRPr b="1" i="0" sz="1867" u="none" cap="none" strike="noStrike">
              <a:solidFill>
                <a:srgbClr val="676767"/>
              </a:solidFill>
              <a:latin typeface="Open Sans"/>
              <a:ea typeface="Open Sans"/>
              <a:cs typeface="Open Sans"/>
              <a:sym typeface="Open Sans"/>
            </a:endParaRPr>
          </a:p>
        </p:txBody>
      </p:sp>
      <p:sp>
        <p:nvSpPr>
          <p:cNvPr id="91" name="Google Shape;91;g7b18ab4b13_0_61"/>
          <p:cNvSpPr txBox="1"/>
          <p:nvPr>
            <p:ph idx="12" type="sldNum"/>
          </p:nvPr>
        </p:nvSpPr>
        <p:spPr>
          <a:xfrm>
            <a:off x="3386653" y="8785759"/>
            <a:ext cx="394200" cy="390000"/>
          </a:xfrm>
          <a:prstGeom prst="rect">
            <a:avLst/>
          </a:prstGeom>
          <a:noFill/>
          <a:ln>
            <a:noFill/>
          </a:ln>
        </p:spPr>
        <p:txBody>
          <a:bodyPr anchorCtr="0" anchor="t" bIns="50800" lIns="50800" spcFirstLastPara="1" rIns="50800" wrap="square" tIns="50800">
            <a:spAutoFit/>
          </a:bodyPr>
          <a:lstStyle>
            <a:lvl1pPr indent="0" lvl="0"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1pPr>
            <a:lvl2pPr indent="0" lvl="1"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2pPr>
            <a:lvl3pPr indent="0" lvl="2"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3pPr>
            <a:lvl4pPr indent="0" lvl="3"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4pPr>
            <a:lvl5pPr indent="0" lvl="4"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5pPr>
            <a:lvl6pPr indent="0" lvl="5"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6pPr>
            <a:lvl7pPr indent="0" lvl="6"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7pPr>
            <a:lvl8pPr indent="0" lvl="7"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8pPr>
            <a:lvl9pPr indent="0" lvl="8" marL="0" marR="0" rtl="0" algn="l">
              <a:lnSpc>
                <a:spcPct val="100000"/>
              </a:lnSpc>
              <a:spcBef>
                <a:spcPts val="0"/>
              </a:spcBef>
              <a:spcAft>
                <a:spcPts val="0"/>
              </a:spcAft>
              <a:buClr>
                <a:srgbClr val="00B297"/>
              </a:buClr>
              <a:buSzPts val="1867"/>
              <a:buFont typeface="Arial"/>
              <a:buNone/>
              <a:defRPr b="1" i="0" sz="1867" u="none" cap="none" strike="noStrike">
                <a:solidFill>
                  <a:srgbClr val="00B297"/>
                </a:solidFill>
                <a:latin typeface="Open Sans"/>
                <a:ea typeface="Open Sans"/>
                <a:cs typeface="Open Sans"/>
                <a:sym typeface="Open Sans"/>
              </a:defRPr>
            </a:lvl9pPr>
          </a:lstStyle>
          <a:p>
            <a:pPr indent="0" lvl="0" marL="0" rtl="0" algn="l">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0.png"/><Relationship Id="rId4" Type="http://schemas.openxmlformats.org/officeDocument/2006/relationships/image" Target="../media/image24.png"/><Relationship Id="rId5" Type="http://schemas.openxmlformats.org/officeDocument/2006/relationships/image" Target="../media/image29.png"/><Relationship Id="rId6" Type="http://schemas.openxmlformats.org/officeDocument/2006/relationships/image" Target="../media/image23.png"/><Relationship Id="rId7" Type="http://schemas.openxmlformats.org/officeDocument/2006/relationships/image" Target="../media/image2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3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4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47.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7.jpg"/><Relationship Id="rId4" Type="http://schemas.openxmlformats.org/officeDocument/2006/relationships/image" Target="../media/image49.jpg"/><Relationship Id="rId9" Type="http://schemas.openxmlformats.org/officeDocument/2006/relationships/image" Target="../media/image14.png"/><Relationship Id="rId5" Type="http://schemas.openxmlformats.org/officeDocument/2006/relationships/image" Target="../media/image46.jpg"/><Relationship Id="rId6" Type="http://schemas.openxmlformats.org/officeDocument/2006/relationships/image" Target="../media/image42.jpg"/><Relationship Id="rId7" Type="http://schemas.openxmlformats.org/officeDocument/2006/relationships/image" Target="../media/image50.jpg"/><Relationship Id="rId8" Type="http://schemas.openxmlformats.org/officeDocument/2006/relationships/image" Target="../media/image4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52.jpg"/><Relationship Id="rId4" Type="http://schemas.openxmlformats.org/officeDocument/2006/relationships/image" Target="../media/image40.png"/><Relationship Id="rId11" Type="http://schemas.openxmlformats.org/officeDocument/2006/relationships/image" Target="../media/image56.png"/><Relationship Id="rId10" Type="http://schemas.openxmlformats.org/officeDocument/2006/relationships/image" Target="../media/image53.png"/><Relationship Id="rId9" Type="http://schemas.openxmlformats.org/officeDocument/2006/relationships/image" Target="../media/image43.png"/><Relationship Id="rId5" Type="http://schemas.openxmlformats.org/officeDocument/2006/relationships/image" Target="../media/image55.png"/><Relationship Id="rId6" Type="http://schemas.openxmlformats.org/officeDocument/2006/relationships/image" Target="../media/image51.png"/><Relationship Id="rId7" Type="http://schemas.openxmlformats.org/officeDocument/2006/relationships/image" Target="../media/image44.png"/><Relationship Id="rId8" Type="http://schemas.openxmlformats.org/officeDocument/2006/relationships/image" Target="../media/image5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19.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18.jpg"/><Relationship Id="rId9" Type="http://schemas.openxmlformats.org/officeDocument/2006/relationships/image" Target="../media/image14.png"/><Relationship Id="rId5" Type="http://schemas.openxmlformats.org/officeDocument/2006/relationships/image" Target="../media/image12.png"/><Relationship Id="rId6" Type="http://schemas.openxmlformats.org/officeDocument/2006/relationships/image" Target="../media/image13.jpg"/><Relationship Id="rId7" Type="http://schemas.openxmlformats.org/officeDocument/2006/relationships/image" Target="../media/image20.png"/><Relationship Id="rId8" Type="http://schemas.openxmlformats.org/officeDocument/2006/relationships/image" Target="../media/image2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
          <p:cNvSpPr txBox="1"/>
          <p:nvPr>
            <p:ph type="title"/>
          </p:nvPr>
        </p:nvSpPr>
        <p:spPr>
          <a:xfrm>
            <a:off x="7010401" y="1209595"/>
            <a:ext cx="8104612" cy="1903741"/>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398"/>
              <a:buFont typeface="Open Sans Light"/>
              <a:buNone/>
            </a:pPr>
            <a:r>
              <a:rPr lang="pt-BR" sz="5398"/>
              <a:t>O QUE É ESFERA?</a:t>
            </a:r>
            <a:br>
              <a:rPr lang="pt-BR" sz="5398"/>
            </a:br>
            <a:r>
              <a:rPr lang="pt-BR" sz="5398"/>
              <a:t>1: O MANUAL </a:t>
            </a:r>
            <a:endParaRPr sz="5398"/>
          </a:p>
        </p:txBody>
      </p:sp>
      <p:pic>
        <p:nvPicPr>
          <p:cNvPr id="139" name="Google Shape;139;p1"/>
          <p:cNvPicPr preferRelativeResize="0"/>
          <p:nvPr/>
        </p:nvPicPr>
        <p:blipFill rotWithShape="1">
          <a:blip r:embed="rId3">
            <a:alphaModFix/>
          </a:blip>
          <a:srcRect b="22767" l="15287" r="14101" t="14650"/>
          <a:stretch/>
        </p:blipFill>
        <p:spPr>
          <a:xfrm rot="-900019">
            <a:off x="11253813" y="3523740"/>
            <a:ext cx="5768775" cy="7240931"/>
          </a:xfrm>
          <a:prstGeom prst="rect">
            <a:avLst/>
          </a:prstGeom>
          <a:noFill/>
          <a:ln cap="flat" cmpd="sng" w="9525">
            <a:solidFill>
              <a:srgbClr val="C9ABDD"/>
            </a:solidFill>
            <a:prstDash val="solid"/>
            <a:round/>
            <a:headEnd len="sm" w="sm" type="none"/>
            <a:tailEnd len="sm" w="sm" type="none"/>
          </a:ln>
          <a:effectLst>
            <a:outerShdw blurRad="50800" rotWithShape="0" algn="tl" dir="2700000" dist="38100">
              <a:srgbClr val="292929">
                <a:alpha val="40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0"/>
          <p:cNvSpPr txBox="1"/>
          <p:nvPr>
            <p:ph type="title"/>
          </p:nvPr>
        </p:nvSpPr>
        <p:spPr>
          <a:xfrm>
            <a:off x="385200" y="86400"/>
            <a:ext cx="14037600" cy="2256600"/>
          </a:xfrm>
          <a:prstGeom prst="rect">
            <a:avLst/>
          </a:prstGeom>
          <a:noFill/>
          <a:ln>
            <a:noFill/>
          </a:ln>
        </p:spPr>
        <p:txBody>
          <a:bodyPr anchorCtr="0" anchor="t" bIns="0" lIns="0" spcFirstLastPara="1" rIns="0" wrap="square" tIns="12050">
            <a:spAutoFit/>
          </a:bodyPr>
          <a:lstStyle/>
          <a:p>
            <a:pPr indent="0" lvl="0" marL="12700" marR="5080" rtl="0" algn="l">
              <a:lnSpc>
                <a:spcPct val="100200"/>
              </a:lnSpc>
              <a:spcBef>
                <a:spcPts val="0"/>
              </a:spcBef>
              <a:spcAft>
                <a:spcPts val="0"/>
              </a:spcAft>
              <a:buNone/>
            </a:pPr>
            <a:r>
              <a:rPr b="1" lang="pt-BR" sz="4850">
                <a:latin typeface="Open Sans"/>
                <a:ea typeface="Open Sans"/>
                <a:cs typeface="Open Sans"/>
                <a:sym typeface="Open Sans"/>
              </a:rPr>
              <a:t>A Norma Humanitária Essencial para  a Qualidade e Prestação de Contas (NHE) ...</a:t>
            </a:r>
            <a:endParaRPr sz="4850">
              <a:latin typeface="Open Sans"/>
              <a:ea typeface="Open Sans"/>
              <a:cs typeface="Open Sans"/>
              <a:sym typeface="Open Sans"/>
            </a:endParaRPr>
          </a:p>
          <a:p>
            <a:pPr indent="0" lvl="0" marL="12700" rtl="0" algn="l">
              <a:spcBef>
                <a:spcPts val="15"/>
              </a:spcBef>
              <a:spcAft>
                <a:spcPts val="0"/>
              </a:spcAft>
              <a:buNone/>
            </a:pPr>
            <a:r>
              <a:t/>
            </a:r>
            <a:endParaRPr sz="4850">
              <a:latin typeface="Open Sans"/>
              <a:ea typeface="Open Sans"/>
              <a:cs typeface="Open Sans"/>
              <a:sym typeface="Open Sans"/>
            </a:endParaRPr>
          </a:p>
        </p:txBody>
      </p:sp>
      <p:sp>
        <p:nvSpPr>
          <p:cNvPr id="233" name="Google Shape;233;p10"/>
          <p:cNvSpPr txBox="1"/>
          <p:nvPr/>
        </p:nvSpPr>
        <p:spPr>
          <a:xfrm>
            <a:off x="799475" y="1928951"/>
            <a:ext cx="9735300" cy="6540300"/>
          </a:xfrm>
          <a:prstGeom prst="rect">
            <a:avLst/>
          </a:prstGeom>
          <a:noFill/>
          <a:ln>
            <a:noFill/>
          </a:ln>
        </p:spPr>
        <p:txBody>
          <a:bodyPr anchorCtr="0" anchor="t" bIns="0" lIns="0" spcFirstLastPara="1" rIns="0" wrap="square" tIns="266700">
            <a:spAutoFit/>
          </a:bodyPr>
          <a:lstStyle/>
          <a:p>
            <a:pPr indent="-489583" lvl="0" marL="508000" marR="0" rtl="0" algn="l">
              <a:spcBef>
                <a:spcPts val="0"/>
              </a:spcBef>
              <a:spcAft>
                <a:spcPts val="0"/>
              </a:spcAft>
              <a:buClr>
                <a:schemeClr val="dk1"/>
              </a:buClr>
              <a:buSzPts val="3900"/>
              <a:buFont typeface="Arial"/>
              <a:buChar char="•"/>
            </a:pPr>
            <a:r>
              <a:rPr b="0" i="0" lang="pt-BR" sz="3900" u="none" cap="none" strike="noStrike">
                <a:solidFill>
                  <a:schemeClr val="dk1"/>
                </a:solidFill>
                <a:latin typeface="Open Sans"/>
                <a:ea typeface="Open Sans"/>
                <a:cs typeface="Open Sans"/>
                <a:sym typeface="Open Sans"/>
              </a:rPr>
              <a:t>é um sistema facultativo;</a:t>
            </a:r>
            <a:endParaRPr b="0" i="0" sz="3900" u="none" cap="none" strike="noStrike">
              <a:solidFill>
                <a:schemeClr val="dk1"/>
              </a:solidFill>
              <a:latin typeface="Open Sans"/>
              <a:ea typeface="Open Sans"/>
              <a:cs typeface="Open Sans"/>
              <a:sym typeface="Open Sans"/>
            </a:endParaRPr>
          </a:p>
          <a:p>
            <a:pPr indent="-489583" lvl="0" marL="508000" marR="54610" rtl="0" algn="l">
              <a:spcBef>
                <a:spcPts val="2000"/>
              </a:spcBef>
              <a:spcAft>
                <a:spcPts val="0"/>
              </a:spcAft>
              <a:buClr>
                <a:schemeClr val="dk1"/>
              </a:buClr>
              <a:buSzPts val="3900"/>
              <a:buFont typeface="Arial"/>
              <a:buChar char="•"/>
            </a:pPr>
            <a:r>
              <a:rPr b="0" i="0" lang="pt-BR" sz="3900" u="none" cap="none" strike="noStrike">
                <a:solidFill>
                  <a:schemeClr val="dk1"/>
                </a:solidFill>
                <a:latin typeface="Open Sans"/>
                <a:ea typeface="Open Sans"/>
                <a:cs typeface="Open Sans"/>
                <a:sym typeface="Open Sans"/>
              </a:rPr>
              <a:t>é administrada em conjunto pela  Esfera, a CHS Alliance e o Groupe URD;</a:t>
            </a:r>
            <a:endParaRPr b="0" i="0" sz="3900" u="none" cap="none" strike="noStrike">
              <a:solidFill>
                <a:schemeClr val="dk1"/>
              </a:solidFill>
              <a:latin typeface="Open Sans"/>
              <a:ea typeface="Open Sans"/>
              <a:cs typeface="Open Sans"/>
              <a:sym typeface="Open Sans"/>
            </a:endParaRPr>
          </a:p>
          <a:p>
            <a:pPr indent="-489583" lvl="0" marL="508000" marR="5080" rtl="0" algn="l">
              <a:spcBef>
                <a:spcPts val="2000"/>
              </a:spcBef>
              <a:spcAft>
                <a:spcPts val="0"/>
              </a:spcAft>
              <a:buClr>
                <a:schemeClr val="dk1"/>
              </a:buClr>
              <a:buSzPts val="3900"/>
              <a:buFont typeface="Arial"/>
              <a:buChar char="•"/>
            </a:pPr>
            <a:r>
              <a:rPr b="0" i="0" lang="pt-BR" sz="3900" u="none" cap="none" strike="noStrike">
                <a:solidFill>
                  <a:schemeClr val="dk1"/>
                </a:solidFill>
                <a:latin typeface="Open Sans"/>
                <a:ea typeface="Open Sans"/>
                <a:cs typeface="Open Sans"/>
                <a:sym typeface="Open Sans"/>
              </a:rPr>
              <a:t>é uma norma com nove compromissos;  </a:t>
            </a:r>
            <a:endParaRPr b="0" i="0" sz="3900" u="none" cap="none" strike="noStrike">
              <a:solidFill>
                <a:schemeClr val="dk1"/>
              </a:solidFill>
              <a:latin typeface="Open Sans"/>
              <a:ea typeface="Open Sans"/>
              <a:cs typeface="Open Sans"/>
              <a:sym typeface="Open Sans"/>
            </a:endParaRPr>
          </a:p>
          <a:p>
            <a:pPr indent="-489583" lvl="0" marL="508000" marR="359410" rtl="0" algn="l">
              <a:spcBef>
                <a:spcPts val="2000"/>
              </a:spcBef>
              <a:spcAft>
                <a:spcPts val="0"/>
              </a:spcAft>
              <a:buSzPts val="3900"/>
              <a:buFont typeface="Arial"/>
              <a:buChar char="•"/>
            </a:pPr>
            <a:r>
              <a:rPr b="0" i="0" lang="pt-BR" sz="3900" u="none" cap="none" strike="noStrike">
                <a:latin typeface="Open Sans"/>
                <a:ea typeface="Open Sans"/>
                <a:cs typeface="Open Sans"/>
                <a:sym typeface="Open Sans"/>
              </a:rPr>
              <a:t>descreve responsabilidades  organizacionais e pessoais essenciais  para a qualidade e a prestação de contas na resposta humanitária.</a:t>
            </a:r>
            <a:endParaRPr b="0" i="0" sz="3900" u="none" cap="none" strike="noStrike">
              <a:latin typeface="Open Sans"/>
              <a:ea typeface="Open Sans"/>
              <a:cs typeface="Open Sans"/>
              <a:sym typeface="Open Sans"/>
            </a:endParaRPr>
          </a:p>
          <a:p>
            <a:pPr indent="0" lvl="0" marL="0" marR="0" rtl="0" algn="l">
              <a:spcBef>
                <a:spcPts val="3769"/>
              </a:spcBef>
              <a:spcAft>
                <a:spcPts val="0"/>
              </a:spcAft>
              <a:buNone/>
            </a:pPr>
            <a:r>
              <a:t/>
            </a:r>
            <a:endParaRPr b="0" i="0" sz="1400" u="none" cap="none" strike="noStrike">
              <a:solidFill>
                <a:schemeClr val="dk1"/>
              </a:solidFill>
              <a:latin typeface="Open Sans"/>
              <a:ea typeface="Open Sans"/>
              <a:cs typeface="Open Sans"/>
              <a:sym typeface="Open Sans"/>
            </a:endParaRPr>
          </a:p>
        </p:txBody>
      </p:sp>
      <p:sp>
        <p:nvSpPr>
          <p:cNvPr id="234" name="Google Shape;234;p10"/>
          <p:cNvSpPr txBox="1"/>
          <p:nvPr/>
        </p:nvSpPr>
        <p:spPr>
          <a:xfrm>
            <a:off x="12397444" y="7484297"/>
            <a:ext cx="2986500" cy="1244100"/>
          </a:xfrm>
          <a:prstGeom prst="rect">
            <a:avLst/>
          </a:prstGeom>
          <a:noFill/>
          <a:ln>
            <a:noFill/>
          </a:ln>
        </p:spPr>
        <p:txBody>
          <a:bodyPr anchorCtr="0" anchor="t" bIns="0" lIns="0" spcFirstLastPara="1" rIns="0" wrap="square" tIns="12700">
            <a:spAutoFit/>
          </a:bodyPr>
          <a:lstStyle/>
          <a:p>
            <a:pPr indent="-775970" lvl="0" marL="788035" marR="5080" rtl="0" algn="l">
              <a:spcBef>
                <a:spcPts val="0"/>
              </a:spcBef>
              <a:spcAft>
                <a:spcPts val="0"/>
              </a:spcAft>
              <a:buNone/>
            </a:pPr>
            <a:r>
              <a:rPr lang="pt-BR" sz="4000">
                <a:solidFill>
                  <a:schemeClr val="dk1"/>
                </a:solidFill>
                <a:latin typeface="Open Sans"/>
                <a:ea typeface="Open Sans"/>
                <a:cs typeface="Open Sans"/>
                <a:sym typeface="Open Sans"/>
              </a:rPr>
              <a:t>ver </a:t>
            </a:r>
            <a:r>
              <a:rPr b="0" i="0" lang="pt-BR" sz="4000" u="none" cap="none" strike="noStrike">
                <a:solidFill>
                  <a:schemeClr val="dk1"/>
                </a:solidFill>
                <a:latin typeface="Open Sans"/>
                <a:ea typeface="Open Sans"/>
                <a:cs typeface="Open Sans"/>
                <a:sym typeface="Open Sans"/>
              </a:rPr>
              <a:t>páginas  51–92</a:t>
            </a:r>
            <a:endParaRPr b="0" i="0" sz="4000" u="none" cap="none" strike="noStrike">
              <a:solidFill>
                <a:schemeClr val="dk1"/>
              </a:solidFill>
              <a:latin typeface="Open Sans"/>
              <a:ea typeface="Open Sans"/>
              <a:cs typeface="Open Sans"/>
              <a:sym typeface="Open Sans"/>
            </a:endParaRPr>
          </a:p>
        </p:txBody>
      </p:sp>
      <p:pic>
        <p:nvPicPr>
          <p:cNvPr id="235" name="Google Shape;235;p10"/>
          <p:cNvPicPr preferRelativeResize="0"/>
          <p:nvPr/>
        </p:nvPicPr>
        <p:blipFill rotWithShape="1">
          <a:blip r:embed="rId3">
            <a:alphaModFix/>
          </a:blip>
          <a:srcRect b="6474" l="5195" r="8923" t="9001"/>
          <a:stretch/>
        </p:blipFill>
        <p:spPr>
          <a:xfrm>
            <a:off x="10916275" y="1634674"/>
            <a:ext cx="5948851" cy="5874675"/>
          </a:xfrm>
          <a:prstGeom prst="rect">
            <a:avLst/>
          </a:prstGeom>
          <a:noFill/>
          <a:ln>
            <a:noFill/>
          </a:ln>
        </p:spPr>
      </p:pic>
      <p:sp>
        <p:nvSpPr>
          <p:cNvPr id="236" name="Google Shape;236;p10"/>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10</a:t>
            </a:r>
            <a:endParaRPr>
              <a:solidFill>
                <a:srgbClr val="00A58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11"/>
          <p:cNvPicPr preferRelativeResize="0"/>
          <p:nvPr/>
        </p:nvPicPr>
        <p:blipFill rotWithShape="1">
          <a:blip r:embed="rId3">
            <a:alphaModFix/>
          </a:blip>
          <a:srcRect b="0" l="0" r="0" t="0"/>
          <a:stretch/>
        </p:blipFill>
        <p:spPr>
          <a:xfrm>
            <a:off x="7627001" y="228276"/>
            <a:ext cx="9051687" cy="8826624"/>
          </a:xfrm>
          <a:prstGeom prst="rect">
            <a:avLst/>
          </a:prstGeom>
          <a:noFill/>
          <a:ln>
            <a:noFill/>
          </a:ln>
        </p:spPr>
      </p:pic>
      <p:sp>
        <p:nvSpPr>
          <p:cNvPr id="243" name="Google Shape;243;p11"/>
          <p:cNvSpPr txBox="1"/>
          <p:nvPr/>
        </p:nvSpPr>
        <p:spPr>
          <a:xfrm>
            <a:off x="13451527" y="8826625"/>
            <a:ext cx="3687600" cy="628500"/>
          </a:xfrm>
          <a:prstGeom prst="rect">
            <a:avLst/>
          </a:prstGeom>
          <a:noFill/>
          <a:ln>
            <a:noFill/>
          </a:ln>
        </p:spPr>
        <p:txBody>
          <a:bodyPr anchorCtr="0" anchor="t" bIns="0" lIns="0" spcFirstLastPara="1" rIns="0" wrap="square" tIns="12700">
            <a:spAutoFit/>
          </a:bodyPr>
          <a:lstStyle/>
          <a:p>
            <a:pPr indent="-778510" lvl="0" marL="790575" marR="5080" rtl="0" algn="ctr">
              <a:spcBef>
                <a:spcPts val="0"/>
              </a:spcBef>
              <a:spcAft>
                <a:spcPts val="0"/>
              </a:spcAft>
              <a:buNone/>
            </a:pPr>
            <a:r>
              <a:rPr lang="pt-BR" sz="4000">
                <a:solidFill>
                  <a:schemeClr val="dk1"/>
                </a:solidFill>
                <a:latin typeface="Open Sans"/>
                <a:ea typeface="Open Sans"/>
                <a:cs typeface="Open Sans"/>
                <a:sym typeface="Open Sans"/>
              </a:rPr>
              <a:t>ver</a:t>
            </a:r>
            <a:r>
              <a:rPr b="0" i="0" lang="pt-BR" sz="4000" u="none" cap="none" strike="noStrike">
                <a:solidFill>
                  <a:schemeClr val="dk1"/>
                </a:solidFill>
                <a:latin typeface="Open Sans"/>
                <a:ea typeface="Open Sans"/>
                <a:cs typeface="Open Sans"/>
                <a:sym typeface="Open Sans"/>
              </a:rPr>
              <a:t> página  52</a:t>
            </a:r>
            <a:endParaRPr b="0" i="0" sz="4000" u="none" cap="none" strike="noStrike">
              <a:solidFill>
                <a:schemeClr val="dk1"/>
              </a:solidFill>
              <a:latin typeface="Open Sans"/>
              <a:ea typeface="Open Sans"/>
              <a:cs typeface="Open Sans"/>
              <a:sym typeface="Open Sans"/>
            </a:endParaRPr>
          </a:p>
        </p:txBody>
      </p:sp>
      <p:sp>
        <p:nvSpPr>
          <p:cNvPr id="244" name="Google Shape;244;p11"/>
          <p:cNvSpPr txBox="1"/>
          <p:nvPr/>
        </p:nvSpPr>
        <p:spPr>
          <a:xfrm>
            <a:off x="592931" y="990600"/>
            <a:ext cx="6390300" cy="67854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b="0" i="0" lang="pt-BR" sz="4400" u="none" cap="none" strike="noStrike">
                <a:solidFill>
                  <a:srgbClr val="0D0D0D"/>
                </a:solidFill>
                <a:latin typeface="Open Sans"/>
                <a:ea typeface="Open Sans"/>
                <a:cs typeface="Open Sans"/>
                <a:sym typeface="Open Sans"/>
              </a:rPr>
              <a:t>A Carta Humanitária e  os Princípios de  Proteção apoiam  diretamente a Norma </a:t>
            </a:r>
            <a:r>
              <a:rPr b="0" i="0" lang="pt-BR" sz="4400" u="none" cap="none" strike="noStrike">
                <a:latin typeface="Open Sans"/>
                <a:ea typeface="Open Sans"/>
                <a:cs typeface="Open Sans"/>
                <a:sym typeface="Open Sans"/>
              </a:rPr>
              <a:t>Humanitária Essencial.  Juntos, esses três  capítulos constituem os  princípios e  fundamentos das Normas Esfera.</a:t>
            </a:r>
            <a:endParaRPr b="0" i="0" sz="4400" u="none" cap="none" strike="noStrike">
              <a:latin typeface="Open Sans"/>
              <a:ea typeface="Open Sans"/>
              <a:cs typeface="Open Sans"/>
              <a:sym typeface="Open Sans"/>
            </a:endParaRPr>
          </a:p>
        </p:txBody>
      </p:sp>
      <p:sp>
        <p:nvSpPr>
          <p:cNvPr id="245" name="Google Shape;245;p11"/>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11</a:t>
            </a:r>
            <a:endParaRPr>
              <a:solidFill>
                <a:srgbClr val="00A58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12"/>
          <p:cNvSpPr txBox="1"/>
          <p:nvPr>
            <p:ph type="title"/>
          </p:nvPr>
        </p:nvSpPr>
        <p:spPr>
          <a:xfrm>
            <a:off x="417707" y="110070"/>
            <a:ext cx="12162789" cy="84836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Estrutura geral das Normas Esfera*</a:t>
            </a:r>
            <a:endParaRPr sz="5400">
              <a:latin typeface="Open Sans"/>
              <a:ea typeface="Open Sans"/>
              <a:cs typeface="Open Sans"/>
              <a:sym typeface="Open Sans"/>
            </a:endParaRPr>
          </a:p>
        </p:txBody>
      </p:sp>
      <p:grpSp>
        <p:nvGrpSpPr>
          <p:cNvPr id="252" name="Google Shape;252;p12"/>
          <p:cNvGrpSpPr/>
          <p:nvPr/>
        </p:nvGrpSpPr>
        <p:grpSpPr>
          <a:xfrm>
            <a:off x="12050616" y="1225549"/>
            <a:ext cx="3337560" cy="3051372"/>
            <a:chOff x="12048235" y="1225549"/>
            <a:chExt cx="3337560" cy="3051372"/>
          </a:xfrm>
        </p:grpSpPr>
        <p:pic>
          <p:nvPicPr>
            <p:cNvPr id="253" name="Google Shape;253;p12"/>
            <p:cNvPicPr preferRelativeResize="0"/>
            <p:nvPr/>
          </p:nvPicPr>
          <p:blipFill rotWithShape="1">
            <a:blip r:embed="rId3">
              <a:alphaModFix/>
            </a:blip>
            <a:srcRect b="0" l="0" r="0" t="0"/>
            <a:stretch/>
          </p:blipFill>
          <p:spPr>
            <a:xfrm>
              <a:off x="12048235" y="1225549"/>
              <a:ext cx="3337560" cy="3051372"/>
            </a:xfrm>
            <a:prstGeom prst="rect">
              <a:avLst/>
            </a:prstGeom>
            <a:noFill/>
            <a:ln>
              <a:noFill/>
            </a:ln>
          </p:spPr>
        </p:pic>
        <p:sp>
          <p:nvSpPr>
            <p:cNvPr id="254" name="Google Shape;254;p12"/>
            <p:cNvSpPr/>
            <p:nvPr/>
          </p:nvSpPr>
          <p:spPr>
            <a:xfrm>
              <a:off x="12086334" y="1238249"/>
              <a:ext cx="3261360" cy="2975610"/>
            </a:xfrm>
            <a:custGeom>
              <a:rect b="b" l="l" r="r" t="t"/>
              <a:pathLst>
                <a:path extrusionOk="0" h="2975610" w="3261359">
                  <a:moveTo>
                    <a:pt x="3261360" y="2975172"/>
                  </a:moveTo>
                  <a:lnTo>
                    <a:pt x="0" y="2975172"/>
                  </a:lnTo>
                  <a:lnTo>
                    <a:pt x="0" y="0"/>
                  </a:lnTo>
                  <a:lnTo>
                    <a:pt x="3261360" y="0"/>
                  </a:lnTo>
                  <a:lnTo>
                    <a:pt x="3261360" y="2975172"/>
                  </a:lnTo>
                  <a:close/>
                </a:path>
              </a:pathLst>
            </a:custGeom>
            <a:solidFill>
              <a:srgbClr val="0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55" name="Google Shape;255;p12"/>
          <p:cNvSpPr txBox="1"/>
          <p:nvPr/>
        </p:nvSpPr>
        <p:spPr>
          <a:xfrm>
            <a:off x="12088715" y="1517172"/>
            <a:ext cx="3261360" cy="2462213"/>
          </a:xfrm>
          <a:prstGeom prst="rect">
            <a:avLst/>
          </a:prstGeom>
          <a:noFill/>
          <a:ln>
            <a:noFill/>
          </a:ln>
        </p:spPr>
        <p:txBody>
          <a:bodyPr anchorCtr="0" anchor="ctr" bIns="0" lIns="0" spcFirstLastPara="1" rIns="0" wrap="square" tIns="0">
            <a:spAutoFit/>
          </a:bodyPr>
          <a:lstStyle/>
          <a:p>
            <a:pPr indent="0" lvl="0" marL="447675" marR="440690" rtl="0" algn="ctr">
              <a:spcBef>
                <a:spcPts val="0"/>
              </a:spcBef>
              <a:spcAft>
                <a:spcPts val="0"/>
              </a:spcAft>
              <a:buNone/>
            </a:pPr>
            <a:r>
              <a:rPr lang="pt-BR" sz="4000">
                <a:solidFill>
                  <a:srgbClr val="FFFFFF"/>
                </a:solidFill>
                <a:latin typeface="Open Sans"/>
                <a:ea typeface="Open Sans"/>
                <a:cs typeface="Open Sans"/>
                <a:sym typeface="Open Sans"/>
              </a:rPr>
              <a:t>Vínculos com outras  normas</a:t>
            </a:r>
            <a:endParaRPr sz="4000">
              <a:solidFill>
                <a:schemeClr val="dk1"/>
              </a:solidFill>
              <a:latin typeface="Open Sans"/>
              <a:ea typeface="Open Sans"/>
              <a:cs typeface="Open Sans"/>
              <a:sym typeface="Open Sans"/>
            </a:endParaRPr>
          </a:p>
        </p:txBody>
      </p:sp>
      <p:grpSp>
        <p:nvGrpSpPr>
          <p:cNvPr id="256" name="Google Shape;256;p12"/>
          <p:cNvGrpSpPr/>
          <p:nvPr/>
        </p:nvGrpSpPr>
        <p:grpSpPr>
          <a:xfrm>
            <a:off x="15311976" y="1225549"/>
            <a:ext cx="841058" cy="3051374"/>
            <a:chOff x="15309594" y="1225549"/>
            <a:chExt cx="841058" cy="3051374"/>
          </a:xfrm>
        </p:grpSpPr>
        <p:pic>
          <p:nvPicPr>
            <p:cNvPr id="257" name="Google Shape;257;p12"/>
            <p:cNvPicPr preferRelativeResize="0"/>
            <p:nvPr/>
          </p:nvPicPr>
          <p:blipFill rotWithShape="1">
            <a:blip r:embed="rId4">
              <a:alphaModFix/>
            </a:blip>
            <a:srcRect b="0" l="0" r="0" t="0"/>
            <a:stretch/>
          </p:blipFill>
          <p:spPr>
            <a:xfrm>
              <a:off x="15309594" y="1225549"/>
              <a:ext cx="841058" cy="3051374"/>
            </a:xfrm>
            <a:prstGeom prst="rect">
              <a:avLst/>
            </a:prstGeom>
            <a:noFill/>
            <a:ln>
              <a:noFill/>
            </a:ln>
          </p:spPr>
        </p:pic>
        <p:sp>
          <p:nvSpPr>
            <p:cNvPr id="258" name="Google Shape;258;p12"/>
            <p:cNvSpPr/>
            <p:nvPr/>
          </p:nvSpPr>
          <p:spPr>
            <a:xfrm>
              <a:off x="15347694" y="1238250"/>
              <a:ext cx="765175" cy="2975610"/>
            </a:xfrm>
            <a:custGeom>
              <a:rect b="b" l="l" r="r" t="t"/>
              <a:pathLst>
                <a:path extrusionOk="0" h="2975610" w="765175">
                  <a:moveTo>
                    <a:pt x="0" y="2975173"/>
                  </a:moveTo>
                  <a:lnTo>
                    <a:pt x="0" y="0"/>
                  </a:lnTo>
                  <a:lnTo>
                    <a:pt x="764857" y="1487586"/>
                  </a:lnTo>
                  <a:lnTo>
                    <a:pt x="0" y="2975173"/>
                  </a:lnTo>
                  <a:close/>
                </a:path>
              </a:pathLst>
            </a:custGeom>
            <a:solidFill>
              <a:srgbClr val="0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259" name="Google Shape;259;p12"/>
          <p:cNvPicPr preferRelativeResize="0"/>
          <p:nvPr/>
        </p:nvPicPr>
        <p:blipFill rotWithShape="1">
          <a:blip r:embed="rId5">
            <a:alphaModFix/>
          </a:blip>
          <a:srcRect b="0" l="0" r="0" t="0"/>
          <a:stretch/>
        </p:blipFill>
        <p:spPr>
          <a:xfrm>
            <a:off x="2953818" y="6198224"/>
            <a:ext cx="8595247" cy="1050826"/>
          </a:xfrm>
          <a:prstGeom prst="rect">
            <a:avLst/>
          </a:prstGeom>
          <a:noFill/>
          <a:ln>
            <a:noFill/>
          </a:ln>
        </p:spPr>
      </p:pic>
      <p:sp>
        <p:nvSpPr>
          <p:cNvPr id="260" name="Google Shape;260;p12"/>
          <p:cNvSpPr txBox="1"/>
          <p:nvPr/>
        </p:nvSpPr>
        <p:spPr>
          <a:xfrm>
            <a:off x="2991916" y="6210924"/>
            <a:ext cx="8519160" cy="615553"/>
          </a:xfrm>
          <a:prstGeom prst="rect">
            <a:avLst/>
          </a:prstGeom>
          <a:solidFill>
            <a:srgbClr val="000000"/>
          </a:solidFill>
          <a:ln>
            <a:noFill/>
          </a:ln>
        </p:spPr>
        <p:txBody>
          <a:bodyPr anchorCtr="0" anchor="t" bIns="0" lIns="0" spcFirstLastPara="1" rIns="0" wrap="square" tIns="0">
            <a:spAutoFit/>
          </a:bodyPr>
          <a:lstStyle/>
          <a:p>
            <a:pPr indent="0" lvl="0" marL="0" marR="0" rtl="0" algn="ctr">
              <a:spcBef>
                <a:spcPts val="0"/>
              </a:spcBef>
              <a:spcAft>
                <a:spcPts val="0"/>
              </a:spcAft>
              <a:buNone/>
            </a:pPr>
            <a:r>
              <a:rPr lang="pt-BR" sz="4000">
                <a:solidFill>
                  <a:srgbClr val="FFFFFF"/>
                </a:solidFill>
                <a:latin typeface="Open Sans"/>
                <a:ea typeface="Open Sans"/>
                <a:cs typeface="Open Sans"/>
                <a:sym typeface="Open Sans"/>
              </a:rPr>
              <a:t>Apêndices</a:t>
            </a:r>
            <a:endParaRPr sz="4000">
              <a:solidFill>
                <a:schemeClr val="dk1"/>
              </a:solidFill>
              <a:latin typeface="Open Sans"/>
              <a:ea typeface="Open Sans"/>
              <a:cs typeface="Open Sans"/>
              <a:sym typeface="Open Sans"/>
            </a:endParaRPr>
          </a:p>
        </p:txBody>
      </p:sp>
      <p:sp>
        <p:nvSpPr>
          <p:cNvPr id="261" name="Google Shape;261;p12"/>
          <p:cNvSpPr txBox="1"/>
          <p:nvPr/>
        </p:nvSpPr>
        <p:spPr>
          <a:xfrm>
            <a:off x="12386784" y="4764404"/>
            <a:ext cx="4006850" cy="3683000"/>
          </a:xfrm>
          <a:prstGeom prst="rect">
            <a:avLst/>
          </a:prstGeom>
          <a:noFill/>
          <a:ln>
            <a:noFill/>
          </a:ln>
        </p:spPr>
        <p:txBody>
          <a:bodyPr anchorCtr="0" anchor="t" bIns="0" lIns="0" spcFirstLastPara="1" rIns="0" wrap="square" tIns="12700">
            <a:spAutoFit/>
          </a:bodyPr>
          <a:lstStyle/>
          <a:p>
            <a:pPr indent="-247015" lvl="0" marL="259079" marR="5080" rtl="0" algn="l">
              <a:spcBef>
                <a:spcPts val="0"/>
              </a:spcBef>
              <a:spcAft>
                <a:spcPts val="0"/>
              </a:spcAft>
              <a:buNone/>
            </a:pPr>
            <a:r>
              <a:rPr lang="pt-BR" sz="4000">
                <a:solidFill>
                  <a:schemeClr val="dk1"/>
                </a:solidFill>
                <a:latin typeface="Open Sans"/>
                <a:ea typeface="Open Sans"/>
                <a:cs typeface="Open Sans"/>
                <a:sym typeface="Open Sans"/>
              </a:rPr>
              <a:t>*O capítulo NHE  tem uma  estrutura  comparável à dos  capítulos  técnicos.</a:t>
            </a:r>
            <a:endParaRPr sz="4000">
              <a:solidFill>
                <a:schemeClr val="dk1"/>
              </a:solidFill>
              <a:latin typeface="Open Sans"/>
              <a:ea typeface="Open Sans"/>
              <a:cs typeface="Open Sans"/>
              <a:sym typeface="Open Sans"/>
            </a:endParaRPr>
          </a:p>
        </p:txBody>
      </p:sp>
      <p:grpSp>
        <p:nvGrpSpPr>
          <p:cNvPr id="262" name="Google Shape;262;p12"/>
          <p:cNvGrpSpPr/>
          <p:nvPr/>
        </p:nvGrpSpPr>
        <p:grpSpPr>
          <a:xfrm>
            <a:off x="2953817" y="3251497"/>
            <a:ext cx="8608927" cy="2578006"/>
            <a:chOff x="2951436" y="3251497"/>
            <a:chExt cx="8608927" cy="2578006"/>
          </a:xfrm>
        </p:grpSpPr>
        <p:sp>
          <p:nvSpPr>
            <p:cNvPr id="263" name="Google Shape;263;p12"/>
            <p:cNvSpPr/>
            <p:nvPr/>
          </p:nvSpPr>
          <p:spPr>
            <a:xfrm>
              <a:off x="2989529" y="4238828"/>
              <a:ext cx="8519160" cy="1590675"/>
            </a:xfrm>
            <a:custGeom>
              <a:rect b="b" l="l" r="r" t="t"/>
              <a:pathLst>
                <a:path extrusionOk="0" h="1590675" w="8519160">
                  <a:moveTo>
                    <a:pt x="8519046" y="0"/>
                  </a:moveTo>
                  <a:lnTo>
                    <a:pt x="8519046" y="0"/>
                  </a:lnTo>
                  <a:lnTo>
                    <a:pt x="0" y="0"/>
                  </a:lnTo>
                  <a:lnTo>
                    <a:pt x="0" y="1590179"/>
                  </a:lnTo>
                  <a:lnTo>
                    <a:pt x="8519046" y="1590179"/>
                  </a:lnTo>
                  <a:lnTo>
                    <a:pt x="8519046" y="0"/>
                  </a:lnTo>
                  <a:close/>
                </a:path>
              </a:pathLst>
            </a:custGeom>
            <a:solidFill>
              <a:srgbClr val="0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64" name="Google Shape;264;p12"/>
            <p:cNvPicPr preferRelativeResize="0"/>
            <p:nvPr/>
          </p:nvPicPr>
          <p:blipFill rotWithShape="1">
            <a:blip r:embed="rId6">
              <a:alphaModFix/>
            </a:blip>
            <a:srcRect b="0" l="0" r="0" t="0"/>
            <a:stretch/>
          </p:blipFill>
          <p:spPr>
            <a:xfrm>
              <a:off x="2951436" y="3251497"/>
              <a:ext cx="8608927" cy="1050826"/>
            </a:xfrm>
            <a:prstGeom prst="rect">
              <a:avLst/>
            </a:prstGeom>
            <a:noFill/>
            <a:ln>
              <a:noFill/>
            </a:ln>
          </p:spPr>
        </p:pic>
      </p:grpSp>
      <p:sp>
        <p:nvSpPr>
          <p:cNvPr id="265" name="Google Shape;265;p12"/>
          <p:cNvSpPr/>
          <p:nvPr/>
        </p:nvSpPr>
        <p:spPr>
          <a:xfrm>
            <a:off x="2991916" y="3264197"/>
            <a:ext cx="8533130" cy="974725"/>
          </a:xfrm>
          <a:custGeom>
            <a:rect b="b" l="l" r="r" t="t"/>
            <a:pathLst>
              <a:path extrusionOk="0" h="974725" w="8533130">
                <a:moveTo>
                  <a:pt x="8532727" y="974625"/>
                </a:moveTo>
                <a:lnTo>
                  <a:pt x="0" y="974625"/>
                </a:lnTo>
                <a:lnTo>
                  <a:pt x="0" y="0"/>
                </a:lnTo>
                <a:lnTo>
                  <a:pt x="8532727" y="0"/>
                </a:lnTo>
                <a:lnTo>
                  <a:pt x="8532727" y="974625"/>
                </a:lnTo>
                <a:close/>
              </a:path>
            </a:pathLst>
          </a:custGeom>
          <a:solidFill>
            <a:srgbClr val="0000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aphicFrame>
        <p:nvGraphicFramePr>
          <p:cNvPr id="266" name="Google Shape;266;p12"/>
          <p:cNvGraphicFramePr/>
          <p:nvPr/>
        </p:nvGraphicFramePr>
        <p:xfrm>
          <a:off x="2979219" y="3264196"/>
          <a:ext cx="3000000" cy="3000000"/>
        </p:xfrm>
        <a:graphic>
          <a:graphicData uri="http://schemas.openxmlformats.org/drawingml/2006/table">
            <a:tbl>
              <a:tblPr bandRow="1" firstRow="1">
                <a:noFill/>
                <a:tableStyleId>{FCCB2E9C-FA6A-4B5C-88F9-CA0CA731AF15}</a:tableStyleId>
              </a:tblPr>
              <a:tblGrid>
                <a:gridCol w="2808600"/>
                <a:gridCol w="2855600"/>
                <a:gridCol w="2855600"/>
              </a:tblGrid>
              <a:tr h="974625">
                <a:tc gridSpan="3">
                  <a:txBody>
                    <a:bodyPr/>
                    <a:lstStyle/>
                    <a:p>
                      <a:pPr indent="0" lvl="0" marL="8255" marR="0" rtl="0" algn="ctr">
                        <a:lnSpc>
                          <a:spcPct val="100000"/>
                        </a:lnSpc>
                        <a:spcBef>
                          <a:spcPts val="0"/>
                        </a:spcBef>
                        <a:spcAft>
                          <a:spcPts val="0"/>
                        </a:spcAft>
                        <a:buNone/>
                      </a:pPr>
                      <a:r>
                        <a:rPr b="1" lang="pt-BR" sz="4000" u="none" cap="none" strike="noStrike">
                          <a:solidFill>
                            <a:srgbClr val="FFFFFF"/>
                          </a:solidFill>
                          <a:latin typeface="Open Sans"/>
                          <a:ea typeface="Open Sans"/>
                          <a:cs typeface="Open Sans"/>
                          <a:sym typeface="Open Sans"/>
                        </a:rPr>
                        <a:t>AS NORMAS</a:t>
                      </a:r>
                      <a:endParaRPr sz="4000" u="none" cap="none" strike="noStrike">
                        <a:latin typeface="Open Sans"/>
                        <a:ea typeface="Open Sans"/>
                        <a:cs typeface="Open Sans"/>
                        <a:sym typeface="Open Sans"/>
                      </a:endParaRPr>
                    </a:p>
                  </a:txBody>
                  <a:tcPr marT="161925" marB="0" marR="0" marL="0">
                    <a:lnB cap="flat" cmpd="sng" w="28575">
                      <a:solidFill>
                        <a:srgbClr val="7F7F7F"/>
                      </a:solidFill>
                      <a:prstDash val="solid"/>
                      <a:round/>
                      <a:headEnd len="sm" w="sm" type="none"/>
                      <a:tailEnd len="sm" w="sm" type="none"/>
                    </a:lnB>
                  </a:tcPr>
                </a:tc>
                <a:tc hMerge="1"/>
                <a:tc hMerge="1"/>
              </a:tr>
              <a:tr h="1590175">
                <a:tc>
                  <a:txBody>
                    <a:bodyPr/>
                    <a:lstStyle/>
                    <a:p>
                      <a:pPr indent="-95250" lvl="0" marL="360000" marR="194470" rtl="0" algn="l">
                        <a:lnSpc>
                          <a:spcPct val="100000"/>
                        </a:lnSpc>
                        <a:spcBef>
                          <a:spcPts val="0"/>
                        </a:spcBef>
                        <a:spcAft>
                          <a:spcPts val="0"/>
                        </a:spcAft>
                        <a:buNone/>
                      </a:pPr>
                      <a:r>
                        <a:t/>
                      </a:r>
                      <a:endParaRPr sz="2300">
                        <a:solidFill>
                          <a:srgbClr val="FF0000"/>
                        </a:solidFill>
                        <a:latin typeface="Open Sans"/>
                        <a:ea typeface="Open Sans"/>
                        <a:cs typeface="Open Sans"/>
                        <a:sym typeface="Open Sans"/>
                      </a:endParaRPr>
                    </a:p>
                    <a:p>
                      <a:pPr indent="-95250" lvl="0" marL="360000" marR="194470" rtl="0" algn="l">
                        <a:lnSpc>
                          <a:spcPct val="100000"/>
                        </a:lnSpc>
                        <a:spcBef>
                          <a:spcPts val="0"/>
                        </a:spcBef>
                        <a:spcAft>
                          <a:spcPts val="0"/>
                        </a:spcAft>
                        <a:buNone/>
                      </a:pPr>
                      <a:r>
                        <a:rPr lang="pt-BR" sz="3000" u="none" cap="none" strike="noStrike">
                          <a:solidFill>
                            <a:schemeClr val="lt1"/>
                          </a:solidFill>
                          <a:latin typeface="Open Sans"/>
                          <a:ea typeface="Open Sans"/>
                          <a:cs typeface="Open Sans"/>
                          <a:sym typeface="Open Sans"/>
                        </a:rPr>
                        <a:t>Ações</a:t>
                      </a:r>
                      <a:r>
                        <a:rPr lang="pt-BR" sz="3000">
                          <a:solidFill>
                            <a:schemeClr val="lt1"/>
                          </a:solidFill>
                          <a:latin typeface="Open Sans"/>
                          <a:ea typeface="Open Sans"/>
                          <a:cs typeface="Open Sans"/>
                          <a:sym typeface="Open Sans"/>
                        </a:rPr>
                        <a:t>- </a:t>
                      </a:r>
                      <a:r>
                        <a:rPr lang="pt-BR" sz="3000" u="none" cap="none" strike="noStrike">
                          <a:solidFill>
                            <a:schemeClr val="lt1"/>
                          </a:solidFill>
                          <a:latin typeface="Open Sans"/>
                          <a:ea typeface="Open Sans"/>
                          <a:cs typeface="Open Sans"/>
                          <a:sym typeface="Open Sans"/>
                        </a:rPr>
                        <a:t>chave</a:t>
                      </a:r>
                      <a:endParaRPr sz="3000" u="none" cap="none" strike="noStrike">
                        <a:solidFill>
                          <a:schemeClr val="lt1"/>
                        </a:solidFill>
                        <a:latin typeface="Open Sans"/>
                        <a:ea typeface="Open Sans"/>
                        <a:cs typeface="Open Sans"/>
                        <a:sym typeface="Open Sans"/>
                      </a:endParaRPr>
                    </a:p>
                  </a:txBody>
                  <a:tcPr marT="165100" marB="0" marR="0" marL="0">
                    <a:lnL cap="flat" cmpd="sng" w="28575">
                      <a:solidFill>
                        <a:srgbClr val="7F7F7F"/>
                      </a:solidFill>
                      <a:prstDash val="solid"/>
                      <a:round/>
                      <a:headEnd len="sm" w="sm" type="none"/>
                      <a:tailEnd len="sm" w="sm" type="none"/>
                    </a:lnL>
                    <a:lnR cap="flat" cmpd="sng" w="28575">
                      <a:solidFill>
                        <a:srgbClr val="7F7F7F"/>
                      </a:solidFill>
                      <a:prstDash val="solid"/>
                      <a:round/>
                      <a:headEnd len="sm" w="sm" type="none"/>
                      <a:tailEnd len="sm" w="sm" type="none"/>
                    </a:lnR>
                    <a:lnT cap="flat" cmpd="sng" w="28575">
                      <a:solidFill>
                        <a:srgbClr val="7F7F7F"/>
                      </a:solidFill>
                      <a:prstDash val="solid"/>
                      <a:round/>
                      <a:headEnd len="sm" w="sm" type="none"/>
                      <a:tailEnd len="sm" w="sm" type="none"/>
                    </a:lnT>
                    <a:lnB cap="flat" cmpd="sng" w="28575">
                      <a:solidFill>
                        <a:srgbClr val="7F7F7F"/>
                      </a:solidFill>
                      <a:prstDash val="solid"/>
                      <a:round/>
                      <a:headEnd len="sm" w="sm" type="none"/>
                      <a:tailEnd len="sm" w="sm" type="none"/>
                    </a:lnB>
                  </a:tcPr>
                </a:tc>
                <a:tc>
                  <a:txBody>
                    <a:bodyPr/>
                    <a:lstStyle/>
                    <a:p>
                      <a:pPr indent="-371475" lvl="0" marL="540000" marR="154106" rtl="0" algn="ctr">
                        <a:lnSpc>
                          <a:spcPct val="100000"/>
                        </a:lnSpc>
                        <a:spcBef>
                          <a:spcPts val="0"/>
                        </a:spcBef>
                        <a:spcAft>
                          <a:spcPts val="0"/>
                        </a:spcAft>
                        <a:buNone/>
                      </a:pPr>
                      <a:r>
                        <a:t/>
                      </a:r>
                      <a:endParaRPr sz="900">
                        <a:solidFill>
                          <a:schemeClr val="lt1"/>
                        </a:solidFill>
                        <a:latin typeface="Open Sans"/>
                        <a:ea typeface="Open Sans"/>
                        <a:cs typeface="Open Sans"/>
                        <a:sym typeface="Open Sans"/>
                      </a:endParaRPr>
                    </a:p>
                    <a:p>
                      <a:pPr indent="-371475" lvl="0" marL="540000" marR="154106" rtl="0" algn="ctr">
                        <a:lnSpc>
                          <a:spcPct val="100000"/>
                        </a:lnSpc>
                        <a:spcBef>
                          <a:spcPts val="0"/>
                        </a:spcBef>
                        <a:spcAft>
                          <a:spcPts val="0"/>
                        </a:spcAft>
                        <a:buNone/>
                      </a:pPr>
                      <a:r>
                        <a:rPr lang="pt-BR" sz="3400" u="none" cap="none" strike="noStrike">
                          <a:solidFill>
                            <a:schemeClr val="lt1"/>
                          </a:solidFill>
                          <a:latin typeface="Open Sans"/>
                          <a:ea typeface="Open Sans"/>
                          <a:cs typeface="Open Sans"/>
                          <a:sym typeface="Open Sans"/>
                        </a:rPr>
                        <a:t>Indicadores-</a:t>
                      </a:r>
                      <a:endParaRPr sz="3400">
                        <a:solidFill>
                          <a:schemeClr val="lt1"/>
                        </a:solidFill>
                        <a:latin typeface="Open Sans"/>
                        <a:ea typeface="Open Sans"/>
                        <a:cs typeface="Open Sans"/>
                        <a:sym typeface="Open Sans"/>
                      </a:endParaRPr>
                    </a:p>
                    <a:p>
                      <a:pPr indent="-371475" lvl="0" marL="540000" marR="154106" rtl="0" algn="ctr">
                        <a:lnSpc>
                          <a:spcPct val="100000"/>
                        </a:lnSpc>
                        <a:spcBef>
                          <a:spcPts val="0"/>
                        </a:spcBef>
                        <a:spcAft>
                          <a:spcPts val="0"/>
                        </a:spcAft>
                        <a:buNone/>
                      </a:pPr>
                      <a:r>
                        <a:rPr lang="pt-BR" sz="3400" u="none" cap="none" strike="noStrike">
                          <a:solidFill>
                            <a:schemeClr val="lt1"/>
                          </a:solidFill>
                          <a:latin typeface="Open Sans"/>
                          <a:ea typeface="Open Sans"/>
                          <a:cs typeface="Open Sans"/>
                          <a:sym typeface="Open Sans"/>
                        </a:rPr>
                        <a:t>-chave</a:t>
                      </a:r>
                      <a:endParaRPr sz="3400" u="none" cap="none" strike="noStrike">
                        <a:solidFill>
                          <a:schemeClr val="lt1"/>
                        </a:solidFill>
                        <a:latin typeface="Open Sans"/>
                        <a:ea typeface="Open Sans"/>
                        <a:cs typeface="Open Sans"/>
                        <a:sym typeface="Open Sans"/>
                      </a:endParaRPr>
                    </a:p>
                  </a:txBody>
                  <a:tcPr marT="165100" marB="0" marR="0" marL="0">
                    <a:lnL cap="flat" cmpd="sng" w="28575">
                      <a:solidFill>
                        <a:srgbClr val="7F7F7F"/>
                      </a:solidFill>
                      <a:prstDash val="solid"/>
                      <a:round/>
                      <a:headEnd len="sm" w="sm" type="none"/>
                      <a:tailEnd len="sm" w="sm" type="none"/>
                    </a:lnL>
                    <a:lnR cap="flat" cmpd="sng" w="28575">
                      <a:solidFill>
                        <a:srgbClr val="7F7F7F"/>
                      </a:solidFill>
                      <a:prstDash val="solid"/>
                      <a:round/>
                      <a:headEnd len="sm" w="sm" type="none"/>
                      <a:tailEnd len="sm" w="sm" type="none"/>
                    </a:lnR>
                    <a:lnT cap="flat" cmpd="sng" w="28575">
                      <a:solidFill>
                        <a:srgbClr val="7F7F7F"/>
                      </a:solidFill>
                      <a:prstDash val="solid"/>
                      <a:round/>
                      <a:headEnd len="sm" w="sm" type="none"/>
                      <a:tailEnd len="sm" w="sm" type="none"/>
                    </a:lnT>
                    <a:lnB cap="flat" cmpd="sng" w="28575">
                      <a:solidFill>
                        <a:srgbClr val="7F7F7F"/>
                      </a:solidFill>
                      <a:prstDash val="solid"/>
                      <a:round/>
                      <a:headEnd len="sm" w="sm" type="none"/>
                      <a:tailEnd len="sm" w="sm" type="none"/>
                    </a:lnB>
                  </a:tcPr>
                </a:tc>
                <a:tc>
                  <a:txBody>
                    <a:bodyPr/>
                    <a:lstStyle/>
                    <a:p>
                      <a:pPr indent="205103" lvl="0" marL="161290" marR="153670" rtl="0" algn="l">
                        <a:lnSpc>
                          <a:spcPct val="100000"/>
                        </a:lnSpc>
                        <a:spcBef>
                          <a:spcPts val="0"/>
                        </a:spcBef>
                        <a:spcAft>
                          <a:spcPts val="0"/>
                        </a:spcAft>
                        <a:buNone/>
                      </a:pPr>
                      <a:r>
                        <a:t/>
                      </a:r>
                      <a:endParaRPr sz="900">
                        <a:solidFill>
                          <a:srgbClr val="FFFFFF"/>
                        </a:solidFill>
                        <a:latin typeface="Open Sans"/>
                        <a:ea typeface="Open Sans"/>
                        <a:cs typeface="Open Sans"/>
                        <a:sym typeface="Open Sans"/>
                      </a:endParaRPr>
                    </a:p>
                    <a:p>
                      <a:pPr indent="0" lvl="0" marL="179999" marR="153670" rtl="0" algn="ctr">
                        <a:lnSpc>
                          <a:spcPct val="100000"/>
                        </a:lnSpc>
                        <a:spcBef>
                          <a:spcPts val="0"/>
                        </a:spcBef>
                        <a:spcAft>
                          <a:spcPts val="0"/>
                        </a:spcAft>
                        <a:buNone/>
                      </a:pPr>
                      <a:r>
                        <a:rPr lang="pt-BR" sz="3300" u="none" cap="none" strike="noStrike">
                          <a:solidFill>
                            <a:srgbClr val="FFFFFF"/>
                          </a:solidFill>
                          <a:latin typeface="Open Sans"/>
                          <a:ea typeface="Open Sans"/>
                          <a:cs typeface="Open Sans"/>
                          <a:sym typeface="Open Sans"/>
                        </a:rPr>
                        <a:t>Notas de  orientaç</a:t>
                      </a:r>
                      <a:r>
                        <a:rPr lang="pt-BR" sz="3300">
                          <a:solidFill>
                            <a:srgbClr val="FFFFFF"/>
                          </a:solidFill>
                          <a:latin typeface="Open Sans"/>
                          <a:ea typeface="Open Sans"/>
                          <a:cs typeface="Open Sans"/>
                          <a:sym typeface="Open Sans"/>
                        </a:rPr>
                        <a:t>ã</a:t>
                      </a:r>
                      <a:r>
                        <a:rPr lang="pt-BR" sz="3300" u="none" cap="none" strike="noStrike">
                          <a:solidFill>
                            <a:srgbClr val="FFFFFF"/>
                          </a:solidFill>
                          <a:latin typeface="Open Sans"/>
                          <a:ea typeface="Open Sans"/>
                          <a:cs typeface="Open Sans"/>
                          <a:sym typeface="Open Sans"/>
                        </a:rPr>
                        <a:t>o</a:t>
                      </a:r>
                      <a:endParaRPr sz="3300" u="none" cap="none" strike="noStrike">
                        <a:latin typeface="Open Sans"/>
                        <a:ea typeface="Open Sans"/>
                        <a:cs typeface="Open Sans"/>
                        <a:sym typeface="Open Sans"/>
                      </a:endParaRPr>
                    </a:p>
                  </a:txBody>
                  <a:tcPr marT="165100" marB="0" marR="0" marL="0">
                    <a:lnL cap="flat" cmpd="sng" w="28575">
                      <a:solidFill>
                        <a:srgbClr val="7F7F7F"/>
                      </a:solidFill>
                      <a:prstDash val="solid"/>
                      <a:round/>
                      <a:headEnd len="sm" w="sm" type="none"/>
                      <a:tailEnd len="sm" w="sm" type="none"/>
                    </a:lnL>
                    <a:lnR cap="flat" cmpd="sng" w="28575">
                      <a:solidFill>
                        <a:srgbClr val="7F7F7F"/>
                      </a:solidFill>
                      <a:prstDash val="solid"/>
                      <a:round/>
                      <a:headEnd len="sm" w="sm" type="none"/>
                      <a:tailEnd len="sm" w="sm" type="none"/>
                    </a:lnR>
                    <a:lnT cap="flat" cmpd="sng" w="28575">
                      <a:solidFill>
                        <a:srgbClr val="7F7F7F"/>
                      </a:solidFill>
                      <a:prstDash val="solid"/>
                      <a:round/>
                      <a:headEnd len="sm" w="sm" type="none"/>
                      <a:tailEnd len="sm" w="sm" type="none"/>
                    </a:lnT>
                    <a:lnB cap="flat" cmpd="sng" w="28575">
                      <a:solidFill>
                        <a:srgbClr val="7F7F7F"/>
                      </a:solidFill>
                      <a:prstDash val="solid"/>
                      <a:round/>
                      <a:headEnd len="sm" w="sm" type="none"/>
                      <a:tailEnd len="sm" w="sm" type="none"/>
                    </a:lnB>
                  </a:tcPr>
                </a:tc>
              </a:tr>
            </a:tbl>
          </a:graphicData>
        </a:graphic>
      </p:graphicFrame>
      <p:pic>
        <p:nvPicPr>
          <p:cNvPr id="267" name="Google Shape;267;p12"/>
          <p:cNvPicPr preferRelativeResize="0"/>
          <p:nvPr/>
        </p:nvPicPr>
        <p:blipFill rotWithShape="1">
          <a:blip r:embed="rId7">
            <a:alphaModFix/>
          </a:blip>
          <a:srcRect b="0" l="0" r="0" t="0"/>
          <a:stretch/>
        </p:blipFill>
        <p:spPr>
          <a:xfrm>
            <a:off x="2953818" y="1217584"/>
            <a:ext cx="8595247" cy="1666379"/>
          </a:xfrm>
          <a:prstGeom prst="rect">
            <a:avLst/>
          </a:prstGeom>
          <a:noFill/>
          <a:ln>
            <a:noFill/>
          </a:ln>
        </p:spPr>
      </p:pic>
      <p:sp>
        <p:nvSpPr>
          <p:cNvPr id="268" name="Google Shape;268;p12"/>
          <p:cNvSpPr txBox="1"/>
          <p:nvPr/>
        </p:nvSpPr>
        <p:spPr>
          <a:xfrm>
            <a:off x="2991916" y="1313641"/>
            <a:ext cx="8519160" cy="1231106"/>
          </a:xfrm>
          <a:prstGeom prst="rect">
            <a:avLst/>
          </a:prstGeom>
          <a:solidFill>
            <a:srgbClr val="000000"/>
          </a:solidFill>
          <a:ln>
            <a:noFill/>
          </a:ln>
        </p:spPr>
        <p:txBody>
          <a:bodyPr anchorCtr="0" anchor="ctr" bIns="0" lIns="0" spcFirstLastPara="1" rIns="0" wrap="square" tIns="0">
            <a:spAutoFit/>
          </a:bodyPr>
          <a:lstStyle/>
          <a:p>
            <a:pPr indent="0" lvl="0" marL="0" marR="0" rtl="0" algn="ctr">
              <a:spcBef>
                <a:spcPts val="0"/>
              </a:spcBef>
              <a:spcAft>
                <a:spcPts val="0"/>
              </a:spcAft>
              <a:buNone/>
            </a:pPr>
            <a:r>
              <a:rPr lang="pt-BR" sz="4000">
                <a:solidFill>
                  <a:srgbClr val="FFFFFF"/>
                </a:solidFill>
                <a:latin typeface="Open Sans"/>
                <a:ea typeface="Open Sans"/>
                <a:cs typeface="Open Sans"/>
                <a:sym typeface="Open Sans"/>
              </a:rPr>
              <a:t>Introdução</a:t>
            </a:r>
            <a:endParaRPr sz="4000">
              <a:solidFill>
                <a:schemeClr val="dk1"/>
              </a:solidFill>
              <a:latin typeface="Open Sans"/>
              <a:ea typeface="Open Sans"/>
              <a:cs typeface="Open Sans"/>
              <a:sym typeface="Open Sans"/>
            </a:endParaRPr>
          </a:p>
          <a:p>
            <a:pPr indent="0" lvl="0" marL="0" marR="1905" rtl="0" algn="ctr">
              <a:spcBef>
                <a:spcPts val="0"/>
              </a:spcBef>
              <a:spcAft>
                <a:spcPts val="0"/>
              </a:spcAft>
              <a:buNone/>
            </a:pPr>
            <a:r>
              <a:rPr lang="pt-BR" sz="4000">
                <a:solidFill>
                  <a:srgbClr val="FFFFFF"/>
                </a:solidFill>
                <a:latin typeface="Open Sans"/>
                <a:ea typeface="Open Sans"/>
                <a:cs typeface="Open Sans"/>
                <a:sym typeface="Open Sans"/>
              </a:rPr>
              <a:t>incluindo “conceitos essenciais”</a:t>
            </a:r>
            <a:endParaRPr sz="4000">
              <a:solidFill>
                <a:schemeClr val="dk1"/>
              </a:solidFill>
              <a:latin typeface="Open Sans"/>
              <a:ea typeface="Open Sans"/>
              <a:cs typeface="Open Sans"/>
              <a:sym typeface="Open Sans"/>
            </a:endParaRPr>
          </a:p>
        </p:txBody>
      </p:sp>
      <p:pic>
        <p:nvPicPr>
          <p:cNvPr id="269" name="Google Shape;269;p12"/>
          <p:cNvPicPr preferRelativeResize="0"/>
          <p:nvPr/>
        </p:nvPicPr>
        <p:blipFill rotWithShape="1">
          <a:blip r:embed="rId5">
            <a:alphaModFix/>
          </a:blip>
          <a:srcRect b="0" l="0" r="0" t="0"/>
          <a:stretch/>
        </p:blipFill>
        <p:spPr>
          <a:xfrm>
            <a:off x="2967498" y="7554771"/>
            <a:ext cx="8595247" cy="1050826"/>
          </a:xfrm>
          <a:prstGeom prst="rect">
            <a:avLst/>
          </a:prstGeom>
          <a:noFill/>
          <a:ln>
            <a:noFill/>
          </a:ln>
        </p:spPr>
      </p:pic>
      <p:sp>
        <p:nvSpPr>
          <p:cNvPr id="270" name="Google Shape;270;p12"/>
          <p:cNvSpPr txBox="1"/>
          <p:nvPr/>
        </p:nvSpPr>
        <p:spPr>
          <a:xfrm>
            <a:off x="3005596" y="7567473"/>
            <a:ext cx="8519160" cy="1231106"/>
          </a:xfrm>
          <a:prstGeom prst="rect">
            <a:avLst/>
          </a:prstGeom>
          <a:solidFill>
            <a:srgbClr val="000000"/>
          </a:solidFill>
          <a:ln>
            <a:noFill/>
          </a:ln>
        </p:spPr>
        <p:txBody>
          <a:bodyPr anchorCtr="0" anchor="t" bIns="0" lIns="0" spcFirstLastPara="1" rIns="0" wrap="square" tIns="0">
            <a:spAutoFit/>
          </a:bodyPr>
          <a:lstStyle/>
          <a:p>
            <a:pPr indent="0" lvl="0" marL="476250" marR="0" rtl="0" algn="l">
              <a:spcBef>
                <a:spcPts val="0"/>
              </a:spcBef>
              <a:spcAft>
                <a:spcPts val="0"/>
              </a:spcAft>
              <a:buNone/>
            </a:pPr>
            <a:r>
              <a:rPr lang="pt-BR" sz="4000">
                <a:solidFill>
                  <a:srgbClr val="FFFFFF"/>
                </a:solidFill>
                <a:latin typeface="Open Sans"/>
                <a:ea typeface="Open Sans"/>
                <a:cs typeface="Open Sans"/>
                <a:sym typeface="Open Sans"/>
              </a:rPr>
              <a:t>Referências e leituras complementares</a:t>
            </a:r>
            <a:endParaRPr sz="4000">
              <a:solidFill>
                <a:schemeClr val="dk1"/>
              </a:solidFill>
              <a:latin typeface="Open Sans"/>
              <a:ea typeface="Open Sans"/>
              <a:cs typeface="Open Sans"/>
              <a:sym typeface="Open Sans"/>
            </a:endParaRPr>
          </a:p>
        </p:txBody>
      </p:sp>
      <p:sp>
        <p:nvSpPr>
          <p:cNvPr id="271" name="Google Shape;271;p12"/>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12</a:t>
            </a:r>
            <a:endParaRPr>
              <a:solidFill>
                <a:srgbClr val="00A585"/>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title"/>
          </p:nvPr>
        </p:nvSpPr>
        <p:spPr>
          <a:xfrm>
            <a:off x="345600" y="111600"/>
            <a:ext cx="5268692" cy="843821"/>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Ações-Chave</a:t>
            </a:r>
            <a:endParaRPr b="1" sz="5400">
              <a:latin typeface="Open Sans"/>
              <a:ea typeface="Open Sans"/>
              <a:cs typeface="Open Sans"/>
              <a:sym typeface="Open Sans"/>
            </a:endParaRPr>
          </a:p>
        </p:txBody>
      </p:sp>
      <p:sp>
        <p:nvSpPr>
          <p:cNvPr id="278" name="Google Shape;278;p13"/>
          <p:cNvSpPr txBox="1"/>
          <p:nvPr/>
        </p:nvSpPr>
        <p:spPr>
          <a:xfrm>
            <a:off x="592931" y="1134938"/>
            <a:ext cx="5334000" cy="74013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b="1" lang="pt-BR" sz="4000">
                <a:solidFill>
                  <a:schemeClr val="dk1"/>
                </a:solidFill>
                <a:latin typeface="Open Sans"/>
                <a:ea typeface="Open Sans"/>
                <a:cs typeface="Open Sans"/>
                <a:sym typeface="Open Sans"/>
              </a:rPr>
              <a:t>As ações-chave descrevem </a:t>
            </a:r>
            <a:r>
              <a:rPr lang="pt-BR" sz="4000">
                <a:solidFill>
                  <a:schemeClr val="dk1"/>
                </a:solidFill>
                <a:latin typeface="Open Sans"/>
                <a:ea typeface="Open Sans"/>
                <a:cs typeface="Open Sans"/>
                <a:sym typeface="Open Sans"/>
              </a:rPr>
              <a:t>o passo a passo para que se cumpra a Norma Mínima. Representam sugestões e podem não ser aplicáveis a todos os contextos. Os utilizadores devem selecionar as mais relevantes para a situação.</a:t>
            </a:r>
            <a:endParaRPr sz="4000">
              <a:solidFill>
                <a:schemeClr val="dk1"/>
              </a:solidFill>
              <a:latin typeface="Open Sans"/>
              <a:ea typeface="Open Sans"/>
              <a:cs typeface="Open Sans"/>
              <a:sym typeface="Open Sans"/>
            </a:endParaRPr>
          </a:p>
        </p:txBody>
      </p:sp>
      <p:pic>
        <p:nvPicPr>
          <p:cNvPr id="279" name="Google Shape;279;p13"/>
          <p:cNvPicPr preferRelativeResize="0"/>
          <p:nvPr/>
        </p:nvPicPr>
        <p:blipFill rotWithShape="1">
          <a:blip r:embed="rId3">
            <a:alphaModFix/>
          </a:blip>
          <a:srcRect b="0" l="0" r="0" t="0"/>
          <a:stretch/>
        </p:blipFill>
        <p:spPr>
          <a:xfrm>
            <a:off x="6294353" y="1269206"/>
            <a:ext cx="10822782" cy="7215188"/>
          </a:xfrm>
          <a:prstGeom prst="rect">
            <a:avLst/>
          </a:prstGeom>
          <a:noFill/>
          <a:ln>
            <a:noFill/>
          </a:ln>
        </p:spPr>
      </p:pic>
      <p:sp>
        <p:nvSpPr>
          <p:cNvPr id="280" name="Google Shape;280;p13"/>
          <p:cNvSpPr txBox="1"/>
          <p:nvPr/>
        </p:nvSpPr>
        <p:spPr>
          <a:xfrm>
            <a:off x="12293060" y="8577487"/>
            <a:ext cx="5826000" cy="338100"/>
          </a:xfrm>
          <a:prstGeom prst="rect">
            <a:avLst/>
          </a:prstGeom>
          <a:noFill/>
          <a:ln>
            <a:noFill/>
          </a:ln>
        </p:spPr>
        <p:txBody>
          <a:bodyPr anchorCtr="0" anchor="t" bIns="0" lIns="0" spcFirstLastPara="1" rIns="0" wrap="square" tIns="29825">
            <a:spAutoFit/>
          </a:bodyPr>
          <a:lstStyle/>
          <a:p>
            <a:pPr indent="-1141095" lvl="0" marL="1153160" marR="5080" rtl="0" algn="l">
              <a:spcBef>
                <a:spcPts val="0"/>
              </a:spcBef>
              <a:spcAft>
                <a:spcPts val="0"/>
              </a:spcAft>
              <a:buNone/>
            </a:pPr>
            <a:r>
              <a:rPr lang="pt-BR" sz="2000">
                <a:solidFill>
                  <a:srgbClr val="00B297"/>
                </a:solidFill>
                <a:latin typeface="Open Sans"/>
                <a:ea typeface="Open Sans"/>
                <a:cs typeface="Open Sans"/>
                <a:sym typeface="Open Sans"/>
              </a:rPr>
              <a:t>Haiti, 2016. Serviços Mundiais Luteranos</a:t>
            </a:r>
            <a:endParaRPr sz="2000">
              <a:solidFill>
                <a:schemeClr val="dk1"/>
              </a:solidFill>
              <a:latin typeface="Open Sans"/>
              <a:ea typeface="Open Sans"/>
              <a:cs typeface="Open Sans"/>
              <a:sym typeface="Open Sans"/>
            </a:endParaRPr>
          </a:p>
        </p:txBody>
      </p:sp>
      <p:sp>
        <p:nvSpPr>
          <p:cNvPr id="281" name="Google Shape;281;p13"/>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13</a:t>
            </a:r>
            <a:endParaRPr>
              <a:solidFill>
                <a:srgbClr val="00A58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14"/>
          <p:cNvSpPr txBox="1"/>
          <p:nvPr>
            <p:ph type="title"/>
          </p:nvPr>
        </p:nvSpPr>
        <p:spPr>
          <a:xfrm>
            <a:off x="391868" y="115200"/>
            <a:ext cx="6262370" cy="84836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Indicadores-chave</a:t>
            </a:r>
            <a:endParaRPr sz="5400">
              <a:latin typeface="Open Sans"/>
              <a:ea typeface="Open Sans"/>
              <a:cs typeface="Open Sans"/>
              <a:sym typeface="Open Sans"/>
            </a:endParaRPr>
          </a:p>
        </p:txBody>
      </p:sp>
      <p:sp>
        <p:nvSpPr>
          <p:cNvPr id="288" name="Google Shape;288;p14"/>
          <p:cNvSpPr txBox="1"/>
          <p:nvPr/>
        </p:nvSpPr>
        <p:spPr>
          <a:xfrm>
            <a:off x="579431" y="1437879"/>
            <a:ext cx="5910600" cy="58107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lang="pt-BR" sz="4000">
                <a:solidFill>
                  <a:schemeClr val="dk1"/>
                </a:solidFill>
                <a:latin typeface="Open Sans"/>
                <a:ea typeface="Open Sans"/>
                <a:cs typeface="Open Sans"/>
                <a:sym typeface="Open Sans"/>
              </a:rPr>
              <a:t>Os </a:t>
            </a:r>
            <a:r>
              <a:rPr b="1" lang="pt-BR" sz="4000">
                <a:solidFill>
                  <a:schemeClr val="dk1"/>
                </a:solidFill>
                <a:latin typeface="Open Sans"/>
                <a:ea typeface="Open Sans"/>
                <a:cs typeface="Open Sans"/>
                <a:sym typeface="Open Sans"/>
              </a:rPr>
              <a:t>indicadores-chave  </a:t>
            </a:r>
            <a:r>
              <a:rPr lang="pt-BR" sz="4000">
                <a:solidFill>
                  <a:schemeClr val="dk1"/>
                </a:solidFill>
                <a:latin typeface="Open Sans"/>
                <a:ea typeface="Open Sans"/>
                <a:cs typeface="Open Sans"/>
                <a:sym typeface="Open Sans"/>
              </a:rPr>
              <a:t>servem de sinal para  medir se a norma está a ser  cumprida.</a:t>
            </a:r>
            <a:endParaRPr sz="4000">
              <a:solidFill>
                <a:schemeClr val="dk1"/>
              </a:solidFill>
              <a:latin typeface="Open Sans"/>
              <a:ea typeface="Open Sans"/>
              <a:cs typeface="Open Sans"/>
              <a:sym typeface="Open Sans"/>
            </a:endParaRPr>
          </a:p>
          <a:p>
            <a:pPr indent="0" lvl="0" marL="12700" marR="77470" rtl="0" algn="l">
              <a:spcBef>
                <a:spcPts val="2000"/>
              </a:spcBef>
              <a:spcAft>
                <a:spcPts val="0"/>
              </a:spcAft>
              <a:buNone/>
            </a:pPr>
            <a:r>
              <a:rPr b="1" lang="pt-BR" sz="4000">
                <a:solidFill>
                  <a:schemeClr val="dk1"/>
                </a:solidFill>
                <a:latin typeface="Open Sans"/>
                <a:ea typeface="Open Sans"/>
                <a:cs typeface="Open Sans"/>
                <a:sym typeface="Open Sans"/>
              </a:rPr>
              <a:t>Números especíﬁcos  (metas) são incluídos  apenas quando houver  consenso setorial ou  evidência cientíﬁca.</a:t>
            </a:r>
            <a:endParaRPr sz="4000">
              <a:solidFill>
                <a:schemeClr val="dk1"/>
              </a:solidFill>
              <a:latin typeface="Open Sans"/>
              <a:ea typeface="Open Sans"/>
              <a:cs typeface="Open Sans"/>
              <a:sym typeface="Open Sans"/>
            </a:endParaRPr>
          </a:p>
        </p:txBody>
      </p:sp>
      <p:pic>
        <p:nvPicPr>
          <p:cNvPr id="289" name="Google Shape;289;p14"/>
          <p:cNvPicPr preferRelativeResize="0"/>
          <p:nvPr/>
        </p:nvPicPr>
        <p:blipFill rotWithShape="1">
          <a:blip r:embed="rId3">
            <a:alphaModFix/>
          </a:blip>
          <a:srcRect b="0" l="0" r="0" t="0"/>
          <a:stretch/>
        </p:blipFill>
        <p:spPr>
          <a:xfrm>
            <a:off x="7034750" y="1327150"/>
            <a:ext cx="9985795" cy="7099300"/>
          </a:xfrm>
          <a:prstGeom prst="rect">
            <a:avLst/>
          </a:prstGeom>
          <a:noFill/>
          <a:ln>
            <a:noFill/>
          </a:ln>
        </p:spPr>
      </p:pic>
      <p:sp>
        <p:nvSpPr>
          <p:cNvPr id="290" name="Google Shape;290;p14"/>
          <p:cNvSpPr txBox="1"/>
          <p:nvPr/>
        </p:nvSpPr>
        <p:spPr>
          <a:xfrm>
            <a:off x="14286260" y="8514925"/>
            <a:ext cx="2890200" cy="338100"/>
          </a:xfrm>
          <a:prstGeom prst="rect">
            <a:avLst/>
          </a:prstGeom>
          <a:noFill/>
          <a:ln>
            <a:noFill/>
          </a:ln>
        </p:spPr>
        <p:txBody>
          <a:bodyPr anchorCtr="0" anchor="t" bIns="0" lIns="0" spcFirstLastPara="1" rIns="0" wrap="square" tIns="29825">
            <a:spAutoFit/>
          </a:bodyPr>
          <a:lstStyle/>
          <a:p>
            <a:pPr indent="-95885" lvl="0" marL="107950" marR="5080" rtl="0" algn="l">
              <a:spcBef>
                <a:spcPts val="0"/>
              </a:spcBef>
              <a:spcAft>
                <a:spcPts val="0"/>
              </a:spcAft>
              <a:buNone/>
            </a:pPr>
            <a:r>
              <a:rPr lang="pt-BR" sz="2000">
                <a:solidFill>
                  <a:srgbClr val="00B297"/>
                </a:solidFill>
                <a:latin typeface="Open Sans"/>
                <a:ea typeface="Open Sans"/>
                <a:cs typeface="Open Sans"/>
                <a:sym typeface="Open Sans"/>
              </a:rPr>
              <a:t>IFRC/Alison  Freebairn</a:t>
            </a:r>
            <a:endParaRPr sz="2000">
              <a:solidFill>
                <a:schemeClr val="dk1"/>
              </a:solidFill>
              <a:latin typeface="Open Sans"/>
              <a:ea typeface="Open Sans"/>
              <a:cs typeface="Open Sans"/>
              <a:sym typeface="Open Sans"/>
            </a:endParaRPr>
          </a:p>
        </p:txBody>
      </p:sp>
      <p:sp>
        <p:nvSpPr>
          <p:cNvPr id="291" name="Google Shape;291;p14"/>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14</a:t>
            </a:r>
            <a:endParaRPr>
              <a:solidFill>
                <a:srgbClr val="00A58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15"/>
          <p:cNvSpPr txBox="1"/>
          <p:nvPr>
            <p:ph type="title"/>
          </p:nvPr>
        </p:nvSpPr>
        <p:spPr>
          <a:xfrm>
            <a:off x="413020" y="122001"/>
            <a:ext cx="6948805" cy="84836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Notas de orientação</a:t>
            </a:r>
            <a:endParaRPr sz="5400">
              <a:latin typeface="Open Sans"/>
              <a:ea typeface="Open Sans"/>
              <a:cs typeface="Open Sans"/>
              <a:sym typeface="Open Sans"/>
            </a:endParaRPr>
          </a:p>
        </p:txBody>
      </p:sp>
      <p:sp>
        <p:nvSpPr>
          <p:cNvPr id="298" name="Google Shape;298;p15"/>
          <p:cNvSpPr txBox="1"/>
          <p:nvPr/>
        </p:nvSpPr>
        <p:spPr>
          <a:xfrm>
            <a:off x="745331" y="1297661"/>
            <a:ext cx="6130800" cy="74013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lang="pt-BR" sz="4000">
                <a:solidFill>
                  <a:schemeClr val="dk1"/>
                </a:solidFill>
                <a:latin typeface="Open Sans"/>
                <a:ea typeface="Open Sans"/>
                <a:cs typeface="Open Sans"/>
                <a:sym typeface="Open Sans"/>
              </a:rPr>
              <a:t>As </a:t>
            </a:r>
            <a:r>
              <a:rPr b="1" lang="pt-BR" sz="4000">
                <a:solidFill>
                  <a:schemeClr val="dk1"/>
                </a:solidFill>
                <a:latin typeface="Open Sans"/>
                <a:ea typeface="Open Sans"/>
                <a:cs typeface="Open Sans"/>
                <a:sym typeface="Open Sans"/>
              </a:rPr>
              <a:t>notas de orientação  </a:t>
            </a:r>
            <a:r>
              <a:rPr lang="pt-BR" sz="4000">
                <a:solidFill>
                  <a:schemeClr val="dk1"/>
                </a:solidFill>
                <a:latin typeface="Open Sans"/>
                <a:ea typeface="Open Sans"/>
                <a:cs typeface="Open Sans"/>
                <a:sym typeface="Open Sans"/>
              </a:rPr>
              <a:t>fornecem informações  adicionais para auxiliar as  ações-chave, com  referências cruzadas aos  Princípios de Proteção, à  Norma Humanitária  Essencial, a outras normas do  Manual e a outras normas da Parceria de Normas  Humanitárias.</a:t>
            </a:r>
            <a:endParaRPr sz="4000">
              <a:solidFill>
                <a:schemeClr val="dk1"/>
              </a:solidFill>
              <a:latin typeface="Open Sans"/>
              <a:ea typeface="Open Sans"/>
              <a:cs typeface="Open Sans"/>
              <a:sym typeface="Open Sans"/>
            </a:endParaRPr>
          </a:p>
        </p:txBody>
      </p:sp>
      <p:pic>
        <p:nvPicPr>
          <p:cNvPr id="299" name="Google Shape;299;p15"/>
          <p:cNvPicPr preferRelativeResize="0"/>
          <p:nvPr/>
        </p:nvPicPr>
        <p:blipFill rotWithShape="1">
          <a:blip r:embed="rId3">
            <a:alphaModFix/>
          </a:blip>
          <a:srcRect b="0" l="0" r="0" t="0"/>
          <a:stretch/>
        </p:blipFill>
        <p:spPr>
          <a:xfrm>
            <a:off x="7532513" y="1297662"/>
            <a:ext cx="9544370" cy="7158277"/>
          </a:xfrm>
          <a:prstGeom prst="rect">
            <a:avLst/>
          </a:prstGeom>
          <a:noFill/>
          <a:ln>
            <a:noFill/>
          </a:ln>
        </p:spPr>
      </p:pic>
      <p:sp>
        <p:nvSpPr>
          <p:cNvPr id="300" name="Google Shape;300;p15"/>
          <p:cNvSpPr txBox="1"/>
          <p:nvPr/>
        </p:nvSpPr>
        <p:spPr>
          <a:xfrm>
            <a:off x="12056072" y="8493300"/>
            <a:ext cx="5438100" cy="338100"/>
          </a:xfrm>
          <a:prstGeom prst="rect">
            <a:avLst/>
          </a:prstGeom>
          <a:noFill/>
          <a:ln>
            <a:noFill/>
          </a:ln>
        </p:spPr>
        <p:txBody>
          <a:bodyPr anchorCtr="0" anchor="t" bIns="0" lIns="0" spcFirstLastPara="1" rIns="0" wrap="square" tIns="29825">
            <a:spAutoFit/>
          </a:bodyPr>
          <a:lstStyle/>
          <a:p>
            <a:pPr indent="-1070610" lvl="0" marL="1082675" marR="5080" rtl="0" algn="l">
              <a:spcBef>
                <a:spcPts val="0"/>
              </a:spcBef>
              <a:spcAft>
                <a:spcPts val="0"/>
              </a:spcAft>
              <a:buNone/>
            </a:pPr>
            <a:r>
              <a:rPr lang="pt-BR" sz="2000">
                <a:solidFill>
                  <a:srgbClr val="00B297"/>
                </a:solidFill>
                <a:latin typeface="Open Sans"/>
                <a:ea typeface="Open Sans"/>
                <a:cs typeface="Open Sans"/>
                <a:sym typeface="Open Sans"/>
              </a:rPr>
              <a:t>Kenya, 2017. Federação Luterana Mundial</a:t>
            </a:r>
            <a:endParaRPr sz="2000">
              <a:solidFill>
                <a:schemeClr val="dk1"/>
              </a:solidFill>
              <a:latin typeface="Open Sans"/>
              <a:ea typeface="Open Sans"/>
              <a:cs typeface="Open Sans"/>
              <a:sym typeface="Open Sans"/>
            </a:endParaRPr>
          </a:p>
        </p:txBody>
      </p:sp>
      <p:sp>
        <p:nvSpPr>
          <p:cNvPr id="301" name="Google Shape;301;p15"/>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15</a:t>
            </a:r>
            <a:endParaRPr>
              <a:solidFill>
                <a:srgbClr val="00A58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16"/>
          <p:cNvSpPr txBox="1"/>
          <p:nvPr>
            <p:ph type="title"/>
          </p:nvPr>
        </p:nvSpPr>
        <p:spPr>
          <a:xfrm>
            <a:off x="402420" y="112624"/>
            <a:ext cx="9182111" cy="843821"/>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Utilizar os indicadores</a:t>
            </a:r>
            <a:endParaRPr sz="5400">
              <a:latin typeface="Open Sans"/>
              <a:ea typeface="Open Sans"/>
              <a:cs typeface="Open Sans"/>
              <a:sym typeface="Open Sans"/>
            </a:endParaRPr>
          </a:p>
        </p:txBody>
      </p:sp>
      <p:sp>
        <p:nvSpPr>
          <p:cNvPr id="308" name="Google Shape;308;p16"/>
          <p:cNvSpPr txBox="1"/>
          <p:nvPr/>
        </p:nvSpPr>
        <p:spPr>
          <a:xfrm>
            <a:off x="745331" y="1235415"/>
            <a:ext cx="6929596" cy="7399462"/>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lang="pt-BR" sz="4000">
                <a:solidFill>
                  <a:schemeClr val="dk1"/>
                </a:solidFill>
                <a:latin typeface="Open Sans"/>
                <a:ea typeface="Open Sans"/>
                <a:cs typeface="Open Sans"/>
                <a:sym typeface="Open Sans"/>
              </a:rPr>
              <a:t>Os indicadores-chave Esfera  são uma forma de medir se  uma norma está a ser cumprida; </a:t>
            </a:r>
            <a:r>
              <a:rPr b="1" lang="pt-BR" sz="4000">
                <a:solidFill>
                  <a:schemeClr val="dk1"/>
                </a:solidFill>
                <a:latin typeface="Open Sans"/>
                <a:ea typeface="Open Sans"/>
                <a:cs typeface="Open Sans"/>
                <a:sym typeface="Open Sans"/>
              </a:rPr>
              <a:t>não devem  ser confundidos com a própria norma</a:t>
            </a:r>
            <a:r>
              <a:rPr lang="pt-BR" sz="4000">
                <a:solidFill>
                  <a:schemeClr val="dk1"/>
                </a:solidFill>
                <a:latin typeface="Open Sans"/>
                <a:ea typeface="Open Sans"/>
                <a:cs typeface="Open Sans"/>
                <a:sym typeface="Open Sans"/>
              </a:rPr>
              <a:t>. A norma é  universal, mas os  indicadores-chave, assim  como as ações-chave, devem  ser considerados à luz do  contexto e da fase da  resposta.</a:t>
            </a:r>
            <a:endParaRPr sz="4000">
              <a:solidFill>
                <a:schemeClr val="dk1"/>
              </a:solidFill>
              <a:latin typeface="Open Sans"/>
              <a:ea typeface="Open Sans"/>
              <a:cs typeface="Open Sans"/>
              <a:sym typeface="Open Sans"/>
            </a:endParaRPr>
          </a:p>
        </p:txBody>
      </p:sp>
      <p:sp>
        <p:nvSpPr>
          <p:cNvPr id="309" name="Google Shape;309;p16"/>
          <p:cNvSpPr txBox="1"/>
          <p:nvPr/>
        </p:nvSpPr>
        <p:spPr>
          <a:xfrm>
            <a:off x="12099131" y="8137599"/>
            <a:ext cx="6009900" cy="32070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lang="pt-BR" sz="2000">
                <a:solidFill>
                  <a:srgbClr val="00B297"/>
                </a:solidFill>
                <a:latin typeface="Open Sans"/>
                <a:ea typeface="Open Sans"/>
                <a:cs typeface="Open Sans"/>
                <a:sym typeface="Open Sans"/>
              </a:rPr>
              <a:t>Bangladesh. Federação Luterana Mundial</a:t>
            </a:r>
            <a:endParaRPr sz="2000">
              <a:solidFill>
                <a:schemeClr val="dk1"/>
              </a:solidFill>
              <a:latin typeface="Open Sans"/>
              <a:ea typeface="Open Sans"/>
              <a:cs typeface="Open Sans"/>
              <a:sym typeface="Open Sans"/>
            </a:endParaRPr>
          </a:p>
        </p:txBody>
      </p:sp>
      <p:pic>
        <p:nvPicPr>
          <p:cNvPr id="310" name="Google Shape;310;p16"/>
          <p:cNvPicPr preferRelativeResize="0"/>
          <p:nvPr/>
        </p:nvPicPr>
        <p:blipFill rotWithShape="1">
          <a:blip r:embed="rId3">
            <a:alphaModFix/>
          </a:blip>
          <a:srcRect b="0" l="0" r="0" t="0"/>
          <a:stretch/>
        </p:blipFill>
        <p:spPr>
          <a:xfrm>
            <a:off x="8449361" y="1235415"/>
            <a:ext cx="8617527" cy="6819566"/>
          </a:xfrm>
          <a:prstGeom prst="rect">
            <a:avLst/>
          </a:prstGeom>
          <a:noFill/>
          <a:ln>
            <a:noFill/>
          </a:ln>
        </p:spPr>
      </p:pic>
      <p:sp>
        <p:nvSpPr>
          <p:cNvPr id="311" name="Google Shape;311;p16"/>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16</a:t>
            </a:r>
            <a:endParaRPr>
              <a:solidFill>
                <a:srgbClr val="00A585"/>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17"/>
          <p:cNvSpPr/>
          <p:nvPr/>
        </p:nvSpPr>
        <p:spPr>
          <a:xfrm>
            <a:off x="1175575" y="1559110"/>
            <a:ext cx="4889400" cy="6971100"/>
          </a:xfrm>
          <a:prstGeom prst="roundRect">
            <a:avLst>
              <a:gd fmla="val 18230" name="adj"/>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l">
              <a:spcBef>
                <a:spcPts val="0"/>
              </a:spcBef>
              <a:spcAft>
                <a:spcPts val="0"/>
              </a:spcAft>
              <a:buNone/>
            </a:pPr>
            <a:r>
              <a:t/>
            </a:r>
            <a:endParaRPr sz="1799">
              <a:solidFill>
                <a:srgbClr val="A5A5A5"/>
              </a:solidFill>
              <a:latin typeface="Open Sans"/>
              <a:ea typeface="Open Sans"/>
              <a:cs typeface="Open Sans"/>
              <a:sym typeface="Open Sans"/>
            </a:endParaRPr>
          </a:p>
        </p:txBody>
      </p:sp>
      <p:sp>
        <p:nvSpPr>
          <p:cNvPr id="317" name="Google Shape;317;p17"/>
          <p:cNvSpPr txBox="1"/>
          <p:nvPr>
            <p:ph type="title"/>
          </p:nvPr>
        </p:nvSpPr>
        <p:spPr>
          <a:xfrm>
            <a:off x="384975" y="114991"/>
            <a:ext cx="10461926" cy="112999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300"/>
              <a:buFont typeface="Open Sans"/>
              <a:buNone/>
            </a:pPr>
            <a:r>
              <a:rPr lang="pt-BR">
                <a:solidFill>
                  <a:srgbClr val="000000"/>
                </a:solidFill>
              </a:rPr>
              <a:t>Três tipos de indicadores</a:t>
            </a:r>
            <a:endParaRPr>
              <a:solidFill>
                <a:srgbClr val="000000"/>
              </a:solidFill>
            </a:endParaRPr>
          </a:p>
        </p:txBody>
      </p:sp>
      <p:grpSp>
        <p:nvGrpSpPr>
          <p:cNvPr id="318" name="Google Shape;318;p17"/>
          <p:cNvGrpSpPr/>
          <p:nvPr/>
        </p:nvGrpSpPr>
        <p:grpSpPr>
          <a:xfrm>
            <a:off x="1439992" y="1810153"/>
            <a:ext cx="4308807" cy="6719975"/>
            <a:chOff x="1133149" y="2190470"/>
            <a:chExt cx="4310100" cy="6721991"/>
          </a:xfrm>
        </p:grpSpPr>
        <p:sp>
          <p:nvSpPr>
            <p:cNvPr id="319" name="Google Shape;319;p17"/>
            <p:cNvSpPr txBox="1"/>
            <p:nvPr/>
          </p:nvSpPr>
          <p:spPr>
            <a:xfrm>
              <a:off x="1519190" y="2190470"/>
              <a:ext cx="3589800" cy="1333800"/>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Indicadores de processo</a:t>
              </a:r>
              <a:endParaRPr b="1" sz="3999">
                <a:solidFill>
                  <a:srgbClr val="000000"/>
                </a:solidFill>
                <a:latin typeface="Open Sans"/>
                <a:ea typeface="Open Sans"/>
                <a:cs typeface="Open Sans"/>
                <a:sym typeface="Open Sans"/>
              </a:endParaRPr>
            </a:p>
          </p:txBody>
        </p:sp>
        <p:pic>
          <p:nvPicPr>
            <p:cNvPr descr="Image result for checkmark clipart" id="320" name="Google Shape;320;p17"/>
            <p:cNvPicPr preferRelativeResize="0"/>
            <p:nvPr/>
          </p:nvPicPr>
          <p:blipFill rotWithShape="1">
            <a:blip r:embed="rId3">
              <a:alphaModFix/>
            </a:blip>
            <a:srcRect b="27859" l="8205" r="4103" t="22132"/>
            <a:stretch/>
          </p:blipFill>
          <p:spPr>
            <a:xfrm>
              <a:off x="1685307" y="3653412"/>
              <a:ext cx="3257550" cy="1333698"/>
            </a:xfrm>
            <a:prstGeom prst="rect">
              <a:avLst/>
            </a:prstGeom>
            <a:noFill/>
            <a:ln>
              <a:noFill/>
            </a:ln>
          </p:spPr>
        </p:pic>
        <p:sp>
          <p:nvSpPr>
            <p:cNvPr id="321" name="Google Shape;321;p17"/>
            <p:cNvSpPr txBox="1"/>
            <p:nvPr/>
          </p:nvSpPr>
          <p:spPr>
            <a:xfrm>
              <a:off x="1133149" y="5116261"/>
              <a:ext cx="4310100" cy="3796200"/>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Fornecem critérios observáveis a serem alcançados</a:t>
              </a:r>
              <a:endParaRPr b="1" sz="3999">
                <a:solidFill>
                  <a:srgbClr val="000000"/>
                </a:solidFill>
                <a:latin typeface="Open Sans"/>
                <a:ea typeface="Open Sans"/>
                <a:cs typeface="Open Sans"/>
                <a:sym typeface="Open Sans"/>
              </a:endParaRPr>
            </a:p>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 (sim ou não)</a:t>
              </a:r>
              <a:endParaRPr b="1" sz="3999">
                <a:solidFill>
                  <a:srgbClr val="000000"/>
                </a:solidFill>
                <a:latin typeface="Open Sans"/>
                <a:ea typeface="Open Sans"/>
                <a:cs typeface="Open Sans"/>
                <a:sym typeface="Open Sans"/>
              </a:endParaRPr>
            </a:p>
          </p:txBody>
        </p:sp>
      </p:grpSp>
      <p:grpSp>
        <p:nvGrpSpPr>
          <p:cNvPr id="322" name="Google Shape;322;p17"/>
          <p:cNvGrpSpPr/>
          <p:nvPr/>
        </p:nvGrpSpPr>
        <p:grpSpPr>
          <a:xfrm>
            <a:off x="6414725" y="1637983"/>
            <a:ext cx="4889433" cy="6934519"/>
            <a:chOff x="6109376" y="1637134"/>
            <a:chExt cx="4890900" cy="6936600"/>
          </a:xfrm>
        </p:grpSpPr>
        <p:grpSp>
          <p:nvGrpSpPr>
            <p:cNvPr id="323" name="Google Shape;323;p17"/>
            <p:cNvGrpSpPr/>
            <p:nvPr/>
          </p:nvGrpSpPr>
          <p:grpSpPr>
            <a:xfrm>
              <a:off x="6576112" y="1939373"/>
              <a:ext cx="3699367" cy="6442619"/>
              <a:chOff x="6438952" y="1939373"/>
              <a:chExt cx="3699367" cy="6442619"/>
            </a:xfrm>
          </p:grpSpPr>
          <p:sp>
            <p:nvSpPr>
              <p:cNvPr id="324" name="Google Shape;324;p17"/>
              <p:cNvSpPr txBox="1"/>
              <p:nvPr/>
            </p:nvSpPr>
            <p:spPr>
              <a:xfrm>
                <a:off x="6438952" y="1939373"/>
                <a:ext cx="3680408" cy="3016306"/>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Indicadores de progresso</a:t>
                </a:r>
                <a:endParaRPr b="1" sz="3999">
                  <a:solidFill>
                    <a:srgbClr val="000000"/>
                  </a:solidFill>
                  <a:latin typeface="Open Sans"/>
                  <a:ea typeface="Open Sans"/>
                  <a:cs typeface="Open Sans"/>
                  <a:sym typeface="Open Sans"/>
                </a:endParaRPr>
              </a:p>
              <a:p>
                <a:pPr indent="0" lvl="0" marL="0" marR="0" rtl="0" algn="ctr">
                  <a:spcBef>
                    <a:spcPts val="1600"/>
                  </a:spcBef>
                  <a:spcAft>
                    <a:spcPts val="0"/>
                  </a:spcAft>
                  <a:buNone/>
                </a:pPr>
                <a:r>
                  <a:rPr b="1" lang="pt-BR" sz="9597">
                    <a:solidFill>
                      <a:srgbClr val="000000"/>
                    </a:solidFill>
                    <a:latin typeface="Open Sans"/>
                    <a:ea typeface="Open Sans"/>
                    <a:cs typeface="Open Sans"/>
                    <a:sym typeface="Open Sans"/>
                  </a:rPr>
                  <a:t>%</a:t>
                </a:r>
                <a:endParaRPr/>
              </a:p>
            </p:txBody>
          </p:sp>
          <p:sp>
            <p:nvSpPr>
              <p:cNvPr id="325" name="Google Shape;325;p17"/>
              <p:cNvSpPr txBox="1"/>
              <p:nvPr/>
            </p:nvSpPr>
            <p:spPr>
              <a:xfrm>
                <a:off x="6573487" y="5142307"/>
                <a:ext cx="3564832" cy="3239685"/>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Fornecem unidades ou escalas, mas sem valores de referência</a:t>
                </a:r>
                <a:endParaRPr b="1" sz="3999">
                  <a:solidFill>
                    <a:srgbClr val="000000"/>
                  </a:solidFill>
                  <a:latin typeface="Open Sans"/>
                  <a:ea typeface="Open Sans"/>
                  <a:cs typeface="Open Sans"/>
                  <a:sym typeface="Open Sans"/>
                </a:endParaRPr>
              </a:p>
            </p:txBody>
          </p:sp>
        </p:grpSp>
        <p:sp>
          <p:nvSpPr>
            <p:cNvPr id="326" name="Google Shape;326;p17"/>
            <p:cNvSpPr/>
            <p:nvPr/>
          </p:nvSpPr>
          <p:spPr>
            <a:xfrm>
              <a:off x="6109376" y="1637134"/>
              <a:ext cx="4890900" cy="6936600"/>
            </a:xfrm>
            <a:prstGeom prst="roundRect">
              <a:avLst>
                <a:gd fmla="val 16667" name="adj"/>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spcBef>
                  <a:spcPts val="0"/>
                </a:spcBef>
                <a:spcAft>
                  <a:spcPts val="0"/>
                </a:spcAft>
                <a:buNone/>
              </a:pPr>
              <a:r>
                <a:t/>
              </a:r>
              <a:endParaRPr sz="1799">
                <a:solidFill>
                  <a:srgbClr val="A5A5A5"/>
                </a:solidFill>
                <a:latin typeface="Open Sans"/>
                <a:ea typeface="Open Sans"/>
                <a:cs typeface="Open Sans"/>
                <a:sym typeface="Open Sans"/>
              </a:endParaRPr>
            </a:p>
          </p:txBody>
        </p:sp>
      </p:grpSp>
      <p:grpSp>
        <p:nvGrpSpPr>
          <p:cNvPr id="327" name="Google Shape;327;p17"/>
          <p:cNvGrpSpPr/>
          <p:nvPr/>
        </p:nvGrpSpPr>
        <p:grpSpPr>
          <a:xfrm>
            <a:off x="11653875" y="1637957"/>
            <a:ext cx="4627011" cy="6934519"/>
            <a:chOff x="11350099" y="1637108"/>
            <a:chExt cx="4628400" cy="6936600"/>
          </a:xfrm>
        </p:grpSpPr>
        <p:grpSp>
          <p:nvGrpSpPr>
            <p:cNvPr id="328" name="Google Shape;328;p17"/>
            <p:cNvGrpSpPr/>
            <p:nvPr/>
          </p:nvGrpSpPr>
          <p:grpSpPr>
            <a:xfrm>
              <a:off x="11951355" y="1986273"/>
              <a:ext cx="3589800" cy="6217661"/>
              <a:chOff x="11951355" y="1986273"/>
              <a:chExt cx="3589800" cy="6217661"/>
            </a:xfrm>
          </p:grpSpPr>
          <p:sp>
            <p:nvSpPr>
              <p:cNvPr id="329" name="Google Shape;329;p17"/>
              <p:cNvSpPr txBox="1"/>
              <p:nvPr/>
            </p:nvSpPr>
            <p:spPr>
              <a:xfrm>
                <a:off x="11951355" y="1986273"/>
                <a:ext cx="3589800" cy="3016200"/>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Indicadores de metas</a:t>
                </a:r>
                <a:endParaRPr b="1" sz="3999">
                  <a:solidFill>
                    <a:srgbClr val="000000"/>
                  </a:solidFill>
                  <a:latin typeface="Open Sans"/>
                  <a:ea typeface="Open Sans"/>
                  <a:cs typeface="Open Sans"/>
                  <a:sym typeface="Open Sans"/>
                </a:endParaRPr>
              </a:p>
              <a:p>
                <a:pPr indent="0" lvl="0" marL="0" marR="0" rtl="0" algn="ctr">
                  <a:spcBef>
                    <a:spcPts val="1600"/>
                  </a:spcBef>
                  <a:spcAft>
                    <a:spcPts val="0"/>
                  </a:spcAft>
                  <a:buNone/>
                </a:pPr>
                <a:r>
                  <a:rPr b="1" lang="pt-BR" sz="9597">
                    <a:solidFill>
                      <a:srgbClr val="FF0000"/>
                    </a:solidFill>
                    <a:latin typeface="Open Sans"/>
                    <a:ea typeface="Open Sans"/>
                    <a:cs typeface="Open Sans"/>
                    <a:sym typeface="Open Sans"/>
                  </a:rPr>
                  <a:t>#</a:t>
                </a:r>
                <a:endParaRPr/>
              </a:p>
            </p:txBody>
          </p:sp>
          <p:sp>
            <p:nvSpPr>
              <p:cNvPr id="330" name="Google Shape;330;p17"/>
              <p:cNvSpPr txBox="1"/>
              <p:nvPr/>
            </p:nvSpPr>
            <p:spPr>
              <a:xfrm>
                <a:off x="11951355" y="5023334"/>
                <a:ext cx="3589800" cy="3180600"/>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lang="pt-BR" sz="3999">
                    <a:solidFill>
                      <a:srgbClr val="000000"/>
                    </a:solidFill>
                    <a:latin typeface="Open Sans"/>
                    <a:ea typeface="Open Sans"/>
                    <a:cs typeface="Open Sans"/>
                    <a:sym typeface="Open Sans"/>
                  </a:rPr>
                  <a:t>Fornecem valores de referência específicos e mensuráveis</a:t>
                </a:r>
                <a:endParaRPr b="1" sz="3999">
                  <a:solidFill>
                    <a:srgbClr val="000000"/>
                  </a:solidFill>
                  <a:latin typeface="Open Sans"/>
                  <a:ea typeface="Open Sans"/>
                  <a:cs typeface="Open Sans"/>
                  <a:sym typeface="Open Sans"/>
                </a:endParaRPr>
              </a:p>
            </p:txBody>
          </p:sp>
        </p:grpSp>
        <p:sp>
          <p:nvSpPr>
            <p:cNvPr id="331" name="Google Shape;331;p17"/>
            <p:cNvSpPr/>
            <p:nvPr/>
          </p:nvSpPr>
          <p:spPr>
            <a:xfrm>
              <a:off x="11350099" y="1637108"/>
              <a:ext cx="4628400" cy="6936600"/>
            </a:xfrm>
            <a:prstGeom prst="roundRect">
              <a:avLst>
                <a:gd fmla="val 16667" name="adj"/>
              </a:avLst>
            </a:prstGeom>
            <a:noFill/>
            <a:ln cap="flat" cmpd="sng" w="25400">
              <a:solidFill>
                <a:srgbClr val="00B297"/>
              </a:solidFill>
              <a:prstDash val="solid"/>
              <a:round/>
              <a:headEnd len="sm" w="sm" type="none"/>
              <a:tailEnd len="sm" w="sm" type="none"/>
            </a:ln>
            <a:effectLst>
              <a:outerShdw blurRad="38100" rotWithShape="0" dir="5400000" dist="25400">
                <a:srgbClr val="000000">
                  <a:alpha val="49803"/>
                </a:srgbClr>
              </a:outerShdw>
            </a:effectLst>
          </p:spPr>
          <p:txBody>
            <a:bodyPr anchorCtr="0" anchor="ctr" bIns="50775" lIns="50775" spcFirstLastPara="1" rIns="50775" wrap="square" tIns="50775">
              <a:spAutoFit/>
            </a:bodyPr>
            <a:lstStyle/>
            <a:p>
              <a:pPr indent="0" lvl="0" marL="0" marR="0" rtl="0" algn="ctr">
                <a:spcBef>
                  <a:spcPts val="0"/>
                </a:spcBef>
                <a:spcAft>
                  <a:spcPts val="0"/>
                </a:spcAft>
                <a:buNone/>
              </a:pPr>
              <a:r>
                <a:t/>
              </a:r>
              <a:endParaRPr sz="1799">
                <a:solidFill>
                  <a:srgbClr val="A5A5A5"/>
                </a:solidFill>
                <a:latin typeface="Open Sans"/>
                <a:ea typeface="Open Sans"/>
                <a:cs typeface="Open Sans"/>
                <a:sym typeface="Open Sans"/>
              </a:endParaRPr>
            </a:p>
          </p:txBody>
        </p:sp>
      </p:grpSp>
      <p:sp>
        <p:nvSpPr>
          <p:cNvPr id="332" name="Google Shape;332;p17"/>
          <p:cNvSpPr/>
          <p:nvPr/>
        </p:nvSpPr>
        <p:spPr>
          <a:xfrm>
            <a:off x="12575645" y="8648708"/>
            <a:ext cx="3749700" cy="707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3999">
                <a:latin typeface="Open Sans"/>
                <a:ea typeface="Open Sans"/>
                <a:cs typeface="Open Sans"/>
                <a:sym typeface="Open Sans"/>
              </a:rPr>
              <a:t>ver </a:t>
            </a:r>
            <a:r>
              <a:rPr lang="pt-BR" sz="3999">
                <a:solidFill>
                  <a:srgbClr val="000000"/>
                </a:solidFill>
                <a:latin typeface="Open Sans"/>
                <a:ea typeface="Open Sans"/>
                <a:cs typeface="Open Sans"/>
                <a:sym typeface="Open Sans"/>
              </a:rPr>
              <a:t>página 7</a:t>
            </a:r>
            <a:endParaRPr/>
          </a:p>
        </p:txBody>
      </p:sp>
      <p:sp>
        <p:nvSpPr>
          <p:cNvPr id="333" name="Google Shape;333;p17"/>
          <p:cNvSpPr txBox="1"/>
          <p:nvPr>
            <p:ph idx="12" type="sldNum"/>
          </p:nvPr>
        </p:nvSpPr>
        <p:spPr>
          <a:xfrm>
            <a:off x="3305175" y="8814375"/>
            <a:ext cx="43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   </a:t>
            </a:r>
            <a:r>
              <a:rPr lang="pt-BR">
                <a:solidFill>
                  <a:srgbClr val="00A585"/>
                </a:solidFill>
              </a:rPr>
              <a:t>17</a:t>
            </a:r>
            <a:endParaRPr>
              <a:solidFill>
                <a:srgbClr val="00A585"/>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500"/>
                                        <p:tgtEl>
                                          <p:spTgt spid="3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500"/>
                                        <p:tgtEl>
                                          <p:spTgt spid="3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18"/>
          <p:cNvSpPr txBox="1"/>
          <p:nvPr>
            <p:ph type="title"/>
          </p:nvPr>
        </p:nvSpPr>
        <p:spPr>
          <a:xfrm>
            <a:off x="363600" y="115825"/>
            <a:ext cx="16441800" cy="1130100"/>
          </a:xfrm>
          <a:prstGeom prst="rect">
            <a:avLst/>
          </a:prstGeom>
          <a:noFill/>
          <a:ln>
            <a:noFill/>
          </a:ln>
        </p:spPr>
        <p:txBody>
          <a:bodyPr anchorCtr="0" anchor="t" bIns="50800" lIns="50800" spcFirstLastPara="1" rIns="50800" wrap="square" tIns="50800">
            <a:normAutofit fontScale="90000"/>
          </a:bodyPr>
          <a:lstStyle/>
          <a:p>
            <a:pPr indent="0" lvl="0" marL="0" rtl="0" algn="l">
              <a:lnSpc>
                <a:spcPct val="100000"/>
              </a:lnSpc>
              <a:spcBef>
                <a:spcPts val="0"/>
              </a:spcBef>
              <a:spcAft>
                <a:spcPts val="0"/>
              </a:spcAft>
              <a:buClr>
                <a:srgbClr val="00B297"/>
              </a:buClr>
              <a:buSzPct val="90000"/>
              <a:buFont typeface="Open Sans"/>
              <a:buNone/>
            </a:pPr>
            <a:r>
              <a:rPr lang="pt-BR" sz="6000">
                <a:latin typeface="Open Sans"/>
                <a:ea typeface="Open Sans"/>
                <a:cs typeface="Open Sans"/>
                <a:sym typeface="Open Sans"/>
              </a:rPr>
              <a:t>Indicador de processo, progresso ou meta?</a:t>
            </a:r>
            <a:br>
              <a:rPr lang="pt-BR" sz="5400">
                <a:latin typeface="Open Sans"/>
                <a:ea typeface="Open Sans"/>
                <a:cs typeface="Open Sans"/>
                <a:sym typeface="Open Sans"/>
              </a:rPr>
            </a:br>
            <a:endParaRPr>
              <a:solidFill>
                <a:srgbClr val="000000"/>
              </a:solidFill>
            </a:endParaRPr>
          </a:p>
        </p:txBody>
      </p:sp>
      <p:sp>
        <p:nvSpPr>
          <p:cNvPr id="339" name="Google Shape;339;p18"/>
          <p:cNvSpPr txBox="1"/>
          <p:nvPr>
            <p:ph idx="1" type="body"/>
          </p:nvPr>
        </p:nvSpPr>
        <p:spPr>
          <a:xfrm>
            <a:off x="790875" y="1066800"/>
            <a:ext cx="12070200" cy="1212600"/>
          </a:xfrm>
          <a:prstGeom prst="rect">
            <a:avLst/>
          </a:prstGeom>
          <a:noFill/>
          <a:ln>
            <a:noFill/>
          </a:ln>
        </p:spPr>
        <p:txBody>
          <a:bodyPr anchorCtr="0" anchor="t" bIns="50800" lIns="50800" spcFirstLastPara="1" rIns="50800" wrap="square" tIns="50800">
            <a:normAutofit fontScale="25000" lnSpcReduction="20000"/>
          </a:bodyPr>
          <a:lstStyle/>
          <a:p>
            <a:pPr indent="0" lvl="0" marL="0" rtl="0" algn="l">
              <a:lnSpc>
                <a:spcPct val="100000"/>
              </a:lnSpc>
              <a:spcBef>
                <a:spcPts val="0"/>
              </a:spcBef>
              <a:spcAft>
                <a:spcPts val="0"/>
              </a:spcAft>
              <a:buClr>
                <a:srgbClr val="0D0D0D"/>
              </a:buClr>
              <a:buSzPct val="26470"/>
              <a:buFont typeface="Open Sans"/>
              <a:buNone/>
            </a:pPr>
            <a:r>
              <a:rPr lang="pt-BR" sz="13600">
                <a:solidFill>
                  <a:srgbClr val="0D0D0D"/>
                </a:solidFill>
              </a:rPr>
              <a:t>“Não há fezes humanas presentes no ambiente em que  as pessoas vivem, estudam e trabalham.” </a:t>
            </a:r>
            <a:r>
              <a:rPr lang="pt-BR" sz="13600">
                <a:solidFill>
                  <a:srgbClr val="00A585"/>
                </a:solidFill>
              </a:rPr>
              <a:t>(página 120)</a:t>
            </a:r>
            <a:endParaRPr sz="13600"/>
          </a:p>
          <a:p>
            <a:pPr indent="0" lvl="0" marL="0" rtl="0" algn="l">
              <a:lnSpc>
                <a:spcPct val="100000"/>
              </a:lnSpc>
              <a:spcBef>
                <a:spcPts val="1999"/>
              </a:spcBef>
              <a:spcAft>
                <a:spcPts val="0"/>
              </a:spcAft>
              <a:buClr>
                <a:srgbClr val="000000"/>
              </a:buClr>
              <a:buSzPct val="100000"/>
              <a:buFont typeface="Open Sans"/>
              <a:buNone/>
            </a:pPr>
            <a:r>
              <a:t/>
            </a:r>
            <a:endParaRPr sz="3599">
              <a:solidFill>
                <a:srgbClr val="00A585"/>
              </a:solidFill>
              <a:latin typeface="Open Sans"/>
              <a:ea typeface="Open Sans"/>
              <a:cs typeface="Open Sans"/>
              <a:sym typeface="Open Sans"/>
            </a:endParaRPr>
          </a:p>
        </p:txBody>
      </p:sp>
      <p:sp>
        <p:nvSpPr>
          <p:cNvPr id="340" name="Google Shape;340;p18"/>
          <p:cNvSpPr/>
          <p:nvPr/>
        </p:nvSpPr>
        <p:spPr>
          <a:xfrm>
            <a:off x="790870" y="2140932"/>
            <a:ext cx="12419957" cy="23081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3400">
                <a:solidFill>
                  <a:srgbClr val="0D0D0D"/>
                </a:solidFill>
                <a:latin typeface="Open Sans"/>
                <a:ea typeface="Open Sans"/>
                <a:cs typeface="Open Sans"/>
                <a:sym typeface="Open Sans"/>
              </a:rPr>
              <a:t>“Percentagem de alojamentos que atendem aos padrões  técnicos e de desempenho acordados e são  culturalmente aceitáveis.” </a:t>
            </a:r>
            <a:r>
              <a:rPr lang="pt-BR" sz="3400">
                <a:solidFill>
                  <a:srgbClr val="00A585"/>
                </a:solidFill>
                <a:latin typeface="Open Sans"/>
                <a:ea typeface="Open Sans"/>
                <a:cs typeface="Open Sans"/>
                <a:sym typeface="Open Sans"/>
              </a:rPr>
              <a:t>(página 271)</a:t>
            </a:r>
            <a:endParaRPr sz="3400">
              <a:solidFill>
                <a:schemeClr val="lt1"/>
              </a:solidFill>
              <a:latin typeface="Open Sans"/>
              <a:ea typeface="Open Sans"/>
              <a:cs typeface="Open Sans"/>
              <a:sym typeface="Open Sans"/>
            </a:endParaRPr>
          </a:p>
          <a:p>
            <a:pPr indent="0" lvl="0" marL="0" marR="0" rtl="0" algn="l">
              <a:spcBef>
                <a:spcPts val="0"/>
              </a:spcBef>
              <a:spcAft>
                <a:spcPts val="0"/>
              </a:spcAft>
              <a:buNone/>
            </a:pPr>
            <a:r>
              <a:rPr lang="pt-BR" sz="3599">
                <a:solidFill>
                  <a:srgbClr val="00A585"/>
                </a:solidFill>
                <a:latin typeface="Open Sans"/>
                <a:ea typeface="Open Sans"/>
                <a:cs typeface="Open Sans"/>
                <a:sym typeface="Open Sans"/>
              </a:rPr>
              <a:t> </a:t>
            </a:r>
            <a:endParaRPr sz="3599">
              <a:solidFill>
                <a:srgbClr val="00A585"/>
              </a:solidFill>
              <a:latin typeface="Open Sans"/>
              <a:ea typeface="Open Sans"/>
              <a:cs typeface="Open Sans"/>
              <a:sym typeface="Open Sans"/>
            </a:endParaRPr>
          </a:p>
        </p:txBody>
      </p:sp>
      <p:sp>
        <p:nvSpPr>
          <p:cNvPr id="341" name="Google Shape;341;p18"/>
          <p:cNvSpPr/>
          <p:nvPr/>
        </p:nvSpPr>
        <p:spPr>
          <a:xfrm>
            <a:off x="790869" y="3997475"/>
            <a:ext cx="12070262" cy="34161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3400">
                <a:solidFill>
                  <a:srgbClr val="0D0D0D"/>
                </a:solidFill>
                <a:latin typeface="Open Sans"/>
                <a:ea typeface="Open Sans"/>
                <a:cs typeface="Open Sans"/>
                <a:sym typeface="Open Sans"/>
              </a:rPr>
              <a:t>“Número de dias, nos últimos 30, em que os medicamentos essenciais  para doenças não transmissíveis não estiveram  disponíveis -  menos de quatro</a:t>
            </a:r>
            <a:r>
              <a:rPr lang="pt-BR" sz="3400">
                <a:solidFill>
                  <a:srgbClr val="00A585"/>
                </a:solidFill>
                <a:latin typeface="Open Sans"/>
                <a:ea typeface="Open Sans"/>
                <a:cs typeface="Open Sans"/>
                <a:sym typeface="Open Sans"/>
              </a:rPr>
              <a:t> (página 363)</a:t>
            </a:r>
            <a:endParaRPr sz="3400">
              <a:solidFill>
                <a:schemeClr val="lt1"/>
              </a:solidFill>
              <a:latin typeface="Open Sans"/>
              <a:ea typeface="Open Sans"/>
              <a:cs typeface="Open Sans"/>
              <a:sym typeface="Open Sans"/>
            </a:endParaRPr>
          </a:p>
          <a:p>
            <a:pPr indent="0" lvl="0" marL="0" marR="0" rtl="0" algn="l">
              <a:spcBef>
                <a:spcPts val="0"/>
              </a:spcBef>
              <a:spcAft>
                <a:spcPts val="0"/>
              </a:spcAft>
              <a:buNone/>
            </a:pPr>
            <a:r>
              <a:t/>
            </a:r>
            <a:endParaRPr sz="3600">
              <a:solidFill>
                <a:srgbClr val="00B0F0"/>
              </a:solidFill>
              <a:latin typeface="Open Sans"/>
              <a:ea typeface="Open Sans"/>
              <a:cs typeface="Open Sans"/>
              <a:sym typeface="Open Sans"/>
            </a:endParaRPr>
          </a:p>
          <a:p>
            <a:pPr indent="0" lvl="0" marL="0" marR="0" rtl="0" algn="l">
              <a:spcBef>
                <a:spcPts val="0"/>
              </a:spcBef>
              <a:spcAft>
                <a:spcPts val="0"/>
              </a:spcAft>
              <a:buNone/>
            </a:pPr>
            <a:r>
              <a:t/>
            </a:r>
            <a:endParaRPr sz="3599">
              <a:solidFill>
                <a:srgbClr val="00A585"/>
              </a:solidFill>
              <a:latin typeface="Open Sans"/>
              <a:ea typeface="Open Sans"/>
              <a:cs typeface="Open Sans"/>
              <a:sym typeface="Open Sans"/>
            </a:endParaRPr>
          </a:p>
        </p:txBody>
      </p:sp>
      <p:sp>
        <p:nvSpPr>
          <p:cNvPr id="342" name="Google Shape;342;p18"/>
          <p:cNvSpPr txBox="1"/>
          <p:nvPr/>
        </p:nvSpPr>
        <p:spPr>
          <a:xfrm>
            <a:off x="13542870" y="1058256"/>
            <a:ext cx="3262436" cy="1382425"/>
          </a:xfrm>
          <a:prstGeom prst="rect">
            <a:avLst/>
          </a:prstGeom>
          <a:noFill/>
          <a:ln>
            <a:noFill/>
          </a:ln>
        </p:spPr>
        <p:txBody>
          <a:bodyPr anchorCtr="0" anchor="t" bIns="50775" lIns="50775" spcFirstLastPara="1" rIns="50775" wrap="square" tIns="50775">
            <a:normAutofit/>
          </a:bodyPr>
          <a:lstStyle/>
          <a:p>
            <a:pPr indent="0" lvl="0" marL="0" marR="0" rtl="0" algn="l">
              <a:lnSpc>
                <a:spcPct val="100000"/>
              </a:lnSpc>
              <a:spcBef>
                <a:spcPts val="0"/>
              </a:spcBef>
              <a:spcAft>
                <a:spcPts val="0"/>
              </a:spcAft>
              <a:buClr>
                <a:srgbClr val="000000"/>
              </a:buClr>
              <a:buSzPts val="5398"/>
              <a:buFont typeface="Open Sans"/>
              <a:buNone/>
            </a:pPr>
            <a:r>
              <a:rPr b="1" i="0" lang="pt-BR" sz="5398" u="none" cap="none" strike="noStrike">
                <a:solidFill>
                  <a:srgbClr val="000000"/>
                </a:solidFill>
                <a:latin typeface="Open Sans"/>
                <a:ea typeface="Open Sans"/>
                <a:cs typeface="Open Sans"/>
                <a:sym typeface="Open Sans"/>
              </a:rPr>
              <a:t>Processo</a:t>
            </a:r>
            <a:endParaRPr b="1" i="0" sz="5398" u="none" cap="none" strike="noStrike">
              <a:solidFill>
                <a:srgbClr val="000000"/>
              </a:solidFill>
              <a:latin typeface="Open Sans"/>
              <a:ea typeface="Open Sans"/>
              <a:cs typeface="Open Sans"/>
              <a:sym typeface="Open Sans"/>
            </a:endParaRPr>
          </a:p>
        </p:txBody>
      </p:sp>
      <p:sp>
        <p:nvSpPr>
          <p:cNvPr id="343" name="Google Shape;343;p18"/>
          <p:cNvSpPr txBox="1"/>
          <p:nvPr/>
        </p:nvSpPr>
        <p:spPr>
          <a:xfrm>
            <a:off x="13566158" y="4449128"/>
            <a:ext cx="2983236" cy="1411500"/>
          </a:xfrm>
          <a:prstGeom prst="rect">
            <a:avLst/>
          </a:prstGeom>
          <a:noFill/>
          <a:ln>
            <a:noFill/>
          </a:ln>
        </p:spPr>
        <p:txBody>
          <a:bodyPr anchorCtr="0" anchor="t" bIns="50775" lIns="50775" spcFirstLastPara="1" rIns="50775" wrap="square" tIns="50775">
            <a:normAutofit/>
          </a:bodyPr>
          <a:lstStyle/>
          <a:p>
            <a:pPr indent="0" lvl="0" marL="0" marR="0" rtl="0" algn="l">
              <a:lnSpc>
                <a:spcPct val="100000"/>
              </a:lnSpc>
              <a:spcBef>
                <a:spcPts val="0"/>
              </a:spcBef>
              <a:spcAft>
                <a:spcPts val="0"/>
              </a:spcAft>
              <a:buClr>
                <a:srgbClr val="000000"/>
              </a:buClr>
              <a:buSzPts val="5000"/>
              <a:buFont typeface="Open Sans"/>
              <a:buNone/>
            </a:pPr>
            <a:r>
              <a:rPr b="1" i="0" lang="pt-BR" sz="5000" u="none" cap="none" strike="noStrike">
                <a:solidFill>
                  <a:srgbClr val="000000"/>
                </a:solidFill>
                <a:latin typeface="Open Sans"/>
                <a:ea typeface="Open Sans"/>
                <a:cs typeface="Open Sans"/>
                <a:sym typeface="Open Sans"/>
              </a:rPr>
              <a:t>Meta</a:t>
            </a:r>
            <a:endParaRPr b="1" i="0" sz="5000" u="none" cap="none" strike="noStrike">
              <a:solidFill>
                <a:srgbClr val="000000"/>
              </a:solidFill>
              <a:latin typeface="Open Sans"/>
              <a:ea typeface="Open Sans"/>
              <a:cs typeface="Open Sans"/>
              <a:sym typeface="Open Sans"/>
            </a:endParaRPr>
          </a:p>
        </p:txBody>
      </p:sp>
      <p:sp>
        <p:nvSpPr>
          <p:cNvPr id="344" name="Google Shape;344;p18"/>
          <p:cNvSpPr txBox="1"/>
          <p:nvPr/>
        </p:nvSpPr>
        <p:spPr>
          <a:xfrm>
            <a:off x="13566158" y="2440681"/>
            <a:ext cx="3571192" cy="1556795"/>
          </a:xfrm>
          <a:prstGeom prst="rect">
            <a:avLst/>
          </a:prstGeom>
          <a:noFill/>
          <a:ln>
            <a:noFill/>
          </a:ln>
        </p:spPr>
        <p:txBody>
          <a:bodyPr anchorCtr="0" anchor="t" bIns="50775" lIns="50775" spcFirstLastPara="1" rIns="50775" wrap="square" tIns="50775">
            <a:normAutofit/>
          </a:bodyPr>
          <a:lstStyle/>
          <a:p>
            <a:pPr indent="0" lvl="0" marL="0" marR="0" rtl="0" algn="l">
              <a:lnSpc>
                <a:spcPct val="100000"/>
              </a:lnSpc>
              <a:spcBef>
                <a:spcPts val="0"/>
              </a:spcBef>
              <a:spcAft>
                <a:spcPts val="0"/>
              </a:spcAft>
              <a:buClr>
                <a:srgbClr val="000000"/>
              </a:buClr>
              <a:buSzPts val="5000"/>
              <a:buFont typeface="Open Sans"/>
              <a:buNone/>
            </a:pPr>
            <a:r>
              <a:rPr b="1" i="0" lang="pt-BR" sz="5000" u="none" cap="none" strike="noStrike">
                <a:solidFill>
                  <a:srgbClr val="000000"/>
                </a:solidFill>
                <a:latin typeface="Open Sans"/>
                <a:ea typeface="Open Sans"/>
                <a:cs typeface="Open Sans"/>
                <a:sym typeface="Open Sans"/>
              </a:rPr>
              <a:t>Progresso</a:t>
            </a:r>
            <a:endParaRPr b="1" i="0" sz="5000" u="none" cap="none" strike="noStrike">
              <a:solidFill>
                <a:srgbClr val="000000"/>
              </a:solidFill>
              <a:latin typeface="Open Sans"/>
              <a:ea typeface="Open Sans"/>
              <a:cs typeface="Open Sans"/>
              <a:sym typeface="Open Sans"/>
            </a:endParaRPr>
          </a:p>
        </p:txBody>
      </p:sp>
      <p:sp>
        <p:nvSpPr>
          <p:cNvPr id="345" name="Google Shape;345;p18"/>
          <p:cNvSpPr/>
          <p:nvPr/>
        </p:nvSpPr>
        <p:spPr>
          <a:xfrm>
            <a:off x="889544" y="6405560"/>
            <a:ext cx="12070200" cy="2862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3400">
                <a:solidFill>
                  <a:srgbClr val="0D0D0D"/>
                </a:solidFill>
                <a:latin typeface="Open Sans"/>
                <a:ea typeface="Open Sans"/>
                <a:cs typeface="Open Sans"/>
                <a:sym typeface="Open Sans"/>
              </a:rPr>
              <a:t>“Percentagem de famílias beneficiárias que recebem as  necessidades mínimas de energia alimentar (2.100 kcal  por pessoa por dia) e a ingestão diária recomendada de  micronutrientes. ” </a:t>
            </a:r>
            <a:r>
              <a:rPr lang="pt-BR" sz="3400">
                <a:solidFill>
                  <a:srgbClr val="00A585"/>
                </a:solidFill>
                <a:latin typeface="Open Sans"/>
                <a:ea typeface="Open Sans"/>
                <a:cs typeface="Open Sans"/>
                <a:sym typeface="Open Sans"/>
              </a:rPr>
              <a:t>(página 209)</a:t>
            </a:r>
            <a:endParaRPr sz="3400">
              <a:solidFill>
                <a:schemeClr val="lt1"/>
              </a:solidFill>
              <a:latin typeface="Open Sans"/>
              <a:ea typeface="Open Sans"/>
              <a:cs typeface="Open Sans"/>
              <a:sym typeface="Open Sans"/>
            </a:endParaRPr>
          </a:p>
          <a:p>
            <a:pPr indent="0" lvl="0" marL="0" marR="0" rtl="0" algn="l">
              <a:spcBef>
                <a:spcPts val="0"/>
              </a:spcBef>
              <a:spcAft>
                <a:spcPts val="0"/>
              </a:spcAft>
              <a:buNone/>
            </a:pPr>
            <a:r>
              <a:t/>
            </a:r>
            <a:endParaRPr sz="3599">
              <a:solidFill>
                <a:srgbClr val="00A585"/>
              </a:solidFill>
              <a:latin typeface="Open Sans"/>
              <a:ea typeface="Open Sans"/>
              <a:cs typeface="Open Sans"/>
              <a:sym typeface="Open Sans"/>
            </a:endParaRPr>
          </a:p>
        </p:txBody>
      </p:sp>
      <p:sp>
        <p:nvSpPr>
          <p:cNvPr id="346" name="Google Shape;346;p18"/>
          <p:cNvSpPr txBox="1"/>
          <p:nvPr/>
        </p:nvSpPr>
        <p:spPr>
          <a:xfrm>
            <a:off x="13566159" y="6867951"/>
            <a:ext cx="3239147" cy="1116809"/>
          </a:xfrm>
          <a:prstGeom prst="rect">
            <a:avLst/>
          </a:prstGeom>
          <a:noFill/>
          <a:ln>
            <a:noFill/>
          </a:ln>
        </p:spPr>
        <p:txBody>
          <a:bodyPr anchorCtr="0" anchor="t" bIns="50775" lIns="50775" spcFirstLastPara="1" rIns="50775" wrap="square" tIns="50775">
            <a:normAutofit fontScale="85000" lnSpcReduction="10000"/>
          </a:bodyPr>
          <a:lstStyle/>
          <a:p>
            <a:pPr indent="0" lvl="0" marL="0" marR="0" rtl="0" algn="l">
              <a:lnSpc>
                <a:spcPct val="100000"/>
              </a:lnSpc>
              <a:spcBef>
                <a:spcPts val="0"/>
              </a:spcBef>
              <a:spcAft>
                <a:spcPts val="0"/>
              </a:spcAft>
              <a:buClr>
                <a:srgbClr val="000000"/>
              </a:buClr>
              <a:buSzPct val="100000"/>
              <a:buFont typeface="Open Sans"/>
              <a:buNone/>
            </a:pPr>
            <a:r>
              <a:rPr b="1" i="0" lang="pt-BR" sz="5398" u="none" cap="none" strike="noStrike">
                <a:solidFill>
                  <a:srgbClr val="000000"/>
                </a:solidFill>
                <a:latin typeface="Open Sans"/>
                <a:ea typeface="Open Sans"/>
                <a:cs typeface="Open Sans"/>
                <a:sym typeface="Open Sans"/>
              </a:rPr>
              <a:t>Progresso</a:t>
            </a:r>
            <a:endParaRPr b="1" i="0" sz="5398" u="none" cap="none" strike="noStrike">
              <a:solidFill>
                <a:srgbClr val="000000"/>
              </a:solidFill>
              <a:latin typeface="Open Sans"/>
              <a:ea typeface="Open Sans"/>
              <a:cs typeface="Open Sans"/>
              <a:sym typeface="Open Sans"/>
            </a:endParaRPr>
          </a:p>
        </p:txBody>
      </p:sp>
      <p:sp>
        <p:nvSpPr>
          <p:cNvPr id="347" name="Google Shape;347;p18"/>
          <p:cNvSpPr txBox="1"/>
          <p:nvPr>
            <p:ph idx="12" type="sldNum"/>
          </p:nvPr>
        </p:nvSpPr>
        <p:spPr>
          <a:xfrm>
            <a:off x="3228975" y="8814375"/>
            <a:ext cx="4476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   </a:t>
            </a:r>
            <a:r>
              <a:rPr lang="pt-BR">
                <a:solidFill>
                  <a:srgbClr val="00A585"/>
                </a:solidFill>
              </a:rPr>
              <a:t>18</a:t>
            </a:r>
            <a:endParaRPr>
              <a:solidFill>
                <a:srgbClr val="00A585"/>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9">
                                            <p:txEl>
                                              <p:pRg end="0" st="0"/>
                                            </p:txEl>
                                          </p:spTgt>
                                        </p:tgtEl>
                                        <p:attrNameLst>
                                          <p:attrName>style.visibility</p:attrName>
                                        </p:attrNameLst>
                                      </p:cBhvr>
                                      <p:to>
                                        <p:strVal val="visible"/>
                                      </p:to>
                                    </p:set>
                                    <p:animEffect filter="fade" transition="in">
                                      <p:cBhvr>
                                        <p:cTn dur="500"/>
                                        <p:tgtEl>
                                          <p:spTgt spid="33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9">
                                            <p:txEl>
                                              <p:pRg end="1" st="1"/>
                                            </p:txEl>
                                          </p:spTgt>
                                        </p:tgtEl>
                                        <p:attrNameLst>
                                          <p:attrName>style.visibility</p:attrName>
                                        </p:attrNameLst>
                                      </p:cBhvr>
                                      <p:to>
                                        <p:strVal val="visible"/>
                                      </p:to>
                                    </p:set>
                                    <p:animEffect filter="fade" transition="in">
                                      <p:cBhvr>
                                        <p:cTn dur="500"/>
                                        <p:tgtEl>
                                          <p:spTgt spid="33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5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xEl>
                                              <p:pRg end="0" st="0"/>
                                            </p:txEl>
                                          </p:spTgt>
                                        </p:tgtEl>
                                        <p:attrNameLst>
                                          <p:attrName>style.visibility</p:attrName>
                                        </p:attrNameLst>
                                      </p:cBhvr>
                                      <p:to>
                                        <p:strVal val="visible"/>
                                      </p:to>
                                    </p:set>
                                    <p:animEffect filter="fade" transition="in">
                                      <p:cBhvr>
                                        <p:cTn dur="500"/>
                                        <p:tgtEl>
                                          <p:spTgt spid="3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xEl>
                                              <p:pRg end="1" st="1"/>
                                            </p:txEl>
                                          </p:spTgt>
                                        </p:tgtEl>
                                        <p:attrNameLst>
                                          <p:attrName>style.visibility</p:attrName>
                                        </p:attrNameLst>
                                      </p:cBhvr>
                                      <p:to>
                                        <p:strVal val="visible"/>
                                      </p:to>
                                    </p:set>
                                    <p:animEffect filter="fade" transition="in">
                                      <p:cBhvr>
                                        <p:cTn dur="500"/>
                                        <p:tgtEl>
                                          <p:spTgt spid="34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4"/>
                                        </p:tgtEl>
                                        <p:attrNameLst>
                                          <p:attrName>style.visibility</p:attrName>
                                        </p:attrNameLst>
                                      </p:cBhvr>
                                      <p:to>
                                        <p:strVal val="visible"/>
                                      </p:to>
                                    </p:set>
                                    <p:animEffect filter="fade" transition="in">
                                      <p:cBhvr>
                                        <p:cTn dur="500"/>
                                        <p:tgtEl>
                                          <p:spTgt spid="34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xEl>
                                              <p:pRg end="0" st="0"/>
                                            </p:txEl>
                                          </p:spTgt>
                                        </p:tgtEl>
                                        <p:attrNameLst>
                                          <p:attrName>style.visibility</p:attrName>
                                        </p:attrNameLst>
                                      </p:cBhvr>
                                      <p:to>
                                        <p:strVal val="visible"/>
                                      </p:to>
                                    </p:set>
                                    <p:animEffect filter="fade" transition="in">
                                      <p:cBhvr>
                                        <p:cTn dur="500"/>
                                        <p:tgtEl>
                                          <p:spTgt spid="3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xEl>
                                              <p:pRg end="1" st="1"/>
                                            </p:txEl>
                                          </p:spTgt>
                                        </p:tgtEl>
                                        <p:attrNameLst>
                                          <p:attrName>style.visibility</p:attrName>
                                        </p:attrNameLst>
                                      </p:cBhvr>
                                      <p:to>
                                        <p:strVal val="visible"/>
                                      </p:to>
                                    </p:set>
                                    <p:animEffect filter="fade" transition="in">
                                      <p:cBhvr>
                                        <p:cTn dur="500"/>
                                        <p:tgtEl>
                                          <p:spTgt spid="34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1">
                                            <p:txEl>
                                              <p:pRg end="2" st="2"/>
                                            </p:txEl>
                                          </p:spTgt>
                                        </p:tgtEl>
                                        <p:attrNameLst>
                                          <p:attrName>style.visibility</p:attrName>
                                        </p:attrNameLst>
                                      </p:cBhvr>
                                      <p:to>
                                        <p:strVal val="visible"/>
                                      </p:to>
                                    </p:set>
                                    <p:animEffect filter="fade" transition="in">
                                      <p:cBhvr>
                                        <p:cTn dur="500"/>
                                        <p:tgtEl>
                                          <p:spTgt spid="34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500"/>
                                        <p:tgtEl>
                                          <p:spTgt spid="3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xEl>
                                              <p:pRg end="0" st="0"/>
                                            </p:txEl>
                                          </p:spTgt>
                                        </p:tgtEl>
                                        <p:attrNameLst>
                                          <p:attrName>style.visibility</p:attrName>
                                        </p:attrNameLst>
                                      </p:cBhvr>
                                      <p:to>
                                        <p:strVal val="visible"/>
                                      </p:to>
                                    </p:set>
                                    <p:animEffect filter="fade" transition="in">
                                      <p:cBhvr>
                                        <p:cTn dur="500"/>
                                        <p:tgtEl>
                                          <p:spTgt spid="3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5">
                                            <p:txEl>
                                              <p:pRg end="1" st="1"/>
                                            </p:txEl>
                                          </p:spTgt>
                                        </p:tgtEl>
                                        <p:attrNameLst>
                                          <p:attrName>style.visibility</p:attrName>
                                        </p:attrNameLst>
                                      </p:cBhvr>
                                      <p:to>
                                        <p:strVal val="visible"/>
                                      </p:to>
                                    </p:set>
                                    <p:animEffect filter="fade" transition="in">
                                      <p:cBhvr>
                                        <p:cTn dur="500"/>
                                        <p:tgtEl>
                                          <p:spTgt spid="3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500"/>
                                        <p:tgtEl>
                                          <p:spTgt spid="3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19"/>
          <p:cNvSpPr txBox="1"/>
          <p:nvPr>
            <p:ph type="title"/>
          </p:nvPr>
        </p:nvSpPr>
        <p:spPr>
          <a:xfrm>
            <a:off x="466480" y="172787"/>
            <a:ext cx="15250161" cy="766445"/>
          </a:xfrm>
          <a:prstGeom prst="rect">
            <a:avLst/>
          </a:prstGeom>
          <a:noFill/>
          <a:ln>
            <a:noFill/>
          </a:ln>
        </p:spPr>
        <p:txBody>
          <a:bodyPr anchorCtr="0" anchor="t" bIns="0" lIns="0" spcFirstLastPara="1" rIns="0" wrap="square" tIns="13950">
            <a:spAutoFit/>
          </a:bodyPr>
          <a:lstStyle/>
          <a:p>
            <a:pPr indent="0" lvl="0" marL="12700" rtl="0" algn="l">
              <a:spcBef>
                <a:spcPts val="0"/>
              </a:spcBef>
              <a:spcAft>
                <a:spcPts val="0"/>
              </a:spcAft>
              <a:buNone/>
            </a:pPr>
            <a:r>
              <a:rPr b="1" lang="pt-BR" sz="4850">
                <a:latin typeface="Open Sans"/>
                <a:ea typeface="Open Sans"/>
                <a:cs typeface="Open Sans"/>
                <a:sym typeface="Open Sans"/>
              </a:rPr>
              <a:t>O Código de Conduta: 10 Princípios Fundamentais</a:t>
            </a:r>
            <a:endParaRPr sz="4850">
              <a:latin typeface="Open Sans"/>
              <a:ea typeface="Open Sans"/>
              <a:cs typeface="Open Sans"/>
              <a:sym typeface="Open Sans"/>
            </a:endParaRPr>
          </a:p>
        </p:txBody>
      </p:sp>
      <p:sp>
        <p:nvSpPr>
          <p:cNvPr id="354" name="Google Shape;354;p19"/>
          <p:cNvSpPr txBox="1"/>
          <p:nvPr/>
        </p:nvSpPr>
        <p:spPr>
          <a:xfrm>
            <a:off x="13159337" y="8382001"/>
            <a:ext cx="3663000" cy="663900"/>
          </a:xfrm>
          <a:prstGeom prst="rect">
            <a:avLst/>
          </a:prstGeom>
          <a:noFill/>
          <a:ln>
            <a:noFill/>
          </a:ln>
        </p:spPr>
        <p:txBody>
          <a:bodyPr anchorCtr="0" anchor="t" bIns="0" lIns="0" spcFirstLastPara="1" rIns="0" wrap="square" tIns="47625">
            <a:spAutoFit/>
          </a:bodyPr>
          <a:lstStyle/>
          <a:p>
            <a:pPr indent="0" lvl="0" marL="12700" marR="0" rtl="0" algn="l">
              <a:spcBef>
                <a:spcPts val="0"/>
              </a:spcBef>
              <a:spcAft>
                <a:spcPts val="0"/>
              </a:spcAft>
              <a:buNone/>
            </a:pPr>
            <a:r>
              <a:rPr lang="pt-BR" sz="4000">
                <a:solidFill>
                  <a:schemeClr val="dk1"/>
                </a:solidFill>
                <a:latin typeface="Open Sans"/>
                <a:ea typeface="Open Sans"/>
                <a:cs typeface="Open Sans"/>
                <a:sym typeface="Open Sans"/>
              </a:rPr>
              <a:t>ver </a:t>
            </a:r>
            <a:r>
              <a:rPr lang="pt-BR" sz="4000">
                <a:solidFill>
                  <a:schemeClr val="dk1"/>
                </a:solidFill>
                <a:latin typeface="Open Sans"/>
                <a:ea typeface="Open Sans"/>
                <a:cs typeface="Open Sans"/>
                <a:sym typeface="Open Sans"/>
              </a:rPr>
              <a:t>página 6</a:t>
            </a:r>
            <a:endParaRPr/>
          </a:p>
        </p:txBody>
      </p:sp>
      <p:sp>
        <p:nvSpPr>
          <p:cNvPr id="355" name="Google Shape;355;p19"/>
          <p:cNvSpPr txBox="1"/>
          <p:nvPr/>
        </p:nvSpPr>
        <p:spPr>
          <a:xfrm>
            <a:off x="723201" y="965782"/>
            <a:ext cx="15565800" cy="7391400"/>
          </a:xfrm>
          <a:prstGeom prst="rect">
            <a:avLst/>
          </a:prstGeom>
          <a:noFill/>
          <a:ln>
            <a:noFill/>
          </a:ln>
        </p:spPr>
        <p:txBody>
          <a:bodyPr anchorCtr="0" anchor="t" bIns="0" lIns="0" spcFirstLastPara="1" rIns="0" wrap="square" tIns="266700">
            <a:spAutoFit/>
          </a:bodyPr>
          <a:lstStyle/>
          <a:p>
            <a:pPr indent="-684530" lvl="0" marL="696595" marR="0" rtl="0" algn="l">
              <a:spcBef>
                <a:spcPts val="0"/>
              </a:spcBef>
              <a:spcAft>
                <a:spcPts val="0"/>
              </a:spcAft>
              <a:buClr>
                <a:schemeClr val="dk1"/>
              </a:buClr>
              <a:buSzPts val="4000"/>
              <a:buFont typeface="Century Gothic"/>
              <a:buAutoNum type="arabicPeriod"/>
            </a:pPr>
            <a:r>
              <a:rPr lang="pt-BR" sz="4000">
                <a:solidFill>
                  <a:schemeClr val="dk1"/>
                </a:solidFill>
                <a:latin typeface="Open Sans"/>
                <a:ea typeface="Open Sans"/>
                <a:cs typeface="Open Sans"/>
                <a:sym typeface="Open Sans"/>
              </a:rPr>
              <a:t>Em primeiro lugar, o dever humanitário.</a:t>
            </a:r>
            <a:endParaRPr sz="4000">
              <a:solidFill>
                <a:schemeClr val="dk1"/>
              </a:solidFill>
              <a:latin typeface="Open Sans"/>
              <a:ea typeface="Open Sans"/>
              <a:cs typeface="Open Sans"/>
              <a:sym typeface="Open Sans"/>
            </a:endParaRPr>
          </a:p>
          <a:p>
            <a:pPr indent="-684530" lvl="0" marL="696595" marR="421640" rtl="0" algn="l">
              <a:spcBef>
                <a:spcPts val="2000"/>
              </a:spcBef>
              <a:spcAft>
                <a:spcPts val="0"/>
              </a:spcAft>
              <a:buClr>
                <a:schemeClr val="dk1"/>
              </a:buClr>
              <a:buSzPts val="4000"/>
              <a:buFont typeface="Century Gothic"/>
              <a:buAutoNum type="arabicPeriod"/>
            </a:pPr>
            <a:r>
              <a:rPr lang="pt-BR" sz="4000">
                <a:solidFill>
                  <a:schemeClr val="dk1"/>
                </a:solidFill>
                <a:latin typeface="Open Sans"/>
                <a:ea typeface="Open Sans"/>
                <a:cs typeface="Open Sans"/>
                <a:sym typeface="Open Sans"/>
              </a:rPr>
              <a:t>A ajuda é prestada independentemente da raça, religião ou  nacionalidade dos beneficiários e sem distinção de qualquer outro tipo. As prioridades de ajuda são determinadas apenas  em função da necessidade.</a:t>
            </a:r>
            <a:endParaRPr sz="4000">
              <a:solidFill>
                <a:schemeClr val="dk1"/>
              </a:solidFill>
              <a:latin typeface="Open Sans"/>
              <a:ea typeface="Open Sans"/>
              <a:cs typeface="Open Sans"/>
              <a:sym typeface="Open Sans"/>
            </a:endParaRPr>
          </a:p>
          <a:p>
            <a:pPr indent="-684530" lvl="0" marL="696595" marR="5080" rtl="0" algn="l">
              <a:spcBef>
                <a:spcPts val="2000"/>
              </a:spcBef>
              <a:spcAft>
                <a:spcPts val="0"/>
              </a:spcAft>
              <a:buClr>
                <a:schemeClr val="dk1"/>
              </a:buClr>
              <a:buSzPts val="4000"/>
              <a:buFont typeface="Century Gothic"/>
              <a:buAutoNum type="arabicPeriod"/>
            </a:pPr>
            <a:r>
              <a:rPr lang="pt-BR" sz="4000">
                <a:solidFill>
                  <a:schemeClr val="dk1"/>
                </a:solidFill>
                <a:latin typeface="Open Sans"/>
                <a:ea typeface="Open Sans"/>
                <a:cs typeface="Open Sans"/>
                <a:sym typeface="Open Sans"/>
              </a:rPr>
              <a:t>A ajuda não será usada para favorecer uma determinada posição política ou religiosa.</a:t>
            </a:r>
            <a:endParaRPr sz="4000">
              <a:solidFill>
                <a:schemeClr val="dk1"/>
              </a:solidFill>
              <a:latin typeface="Open Sans"/>
              <a:ea typeface="Open Sans"/>
              <a:cs typeface="Open Sans"/>
              <a:sym typeface="Open Sans"/>
            </a:endParaRPr>
          </a:p>
          <a:p>
            <a:pPr indent="-684530" lvl="0" marL="696595" marR="455930" rtl="0" algn="l">
              <a:spcBef>
                <a:spcPts val="2000"/>
              </a:spcBef>
              <a:spcAft>
                <a:spcPts val="0"/>
              </a:spcAft>
              <a:buClr>
                <a:schemeClr val="dk1"/>
              </a:buClr>
              <a:buSzPts val="4000"/>
              <a:buFont typeface="Century Gothic"/>
              <a:buAutoNum type="arabicPeriod"/>
            </a:pPr>
            <a:r>
              <a:rPr lang="pt-BR" sz="4000">
                <a:solidFill>
                  <a:schemeClr val="dk1"/>
                </a:solidFill>
                <a:latin typeface="Open Sans"/>
                <a:ea typeface="Open Sans"/>
                <a:cs typeface="Open Sans"/>
                <a:sym typeface="Open Sans"/>
              </a:rPr>
              <a:t>Estaremos empenhados em não atuar como instrumentos de  política externa governamental.</a:t>
            </a:r>
            <a:endParaRPr sz="4000">
              <a:solidFill>
                <a:schemeClr val="dk1"/>
              </a:solidFill>
              <a:latin typeface="Open Sans"/>
              <a:ea typeface="Open Sans"/>
              <a:cs typeface="Open Sans"/>
              <a:sym typeface="Open Sans"/>
            </a:endParaRPr>
          </a:p>
          <a:p>
            <a:pPr indent="-684530" lvl="0" marL="696595" marR="0" rtl="0" algn="l">
              <a:spcBef>
                <a:spcPts val="2000"/>
              </a:spcBef>
              <a:spcAft>
                <a:spcPts val="0"/>
              </a:spcAft>
              <a:buClr>
                <a:schemeClr val="dk1"/>
              </a:buClr>
              <a:buSzPts val="4000"/>
              <a:buFont typeface="Century Gothic"/>
              <a:buAutoNum type="arabicPeriod"/>
            </a:pPr>
            <a:r>
              <a:rPr lang="pt-BR" sz="4000">
                <a:solidFill>
                  <a:schemeClr val="dk1"/>
                </a:solidFill>
                <a:latin typeface="Open Sans"/>
                <a:ea typeface="Open Sans"/>
                <a:cs typeface="Open Sans"/>
                <a:sym typeface="Open Sans"/>
              </a:rPr>
              <a:t>Respeitaremos as culturas e os costumes.</a:t>
            </a:r>
            <a:endParaRPr sz="4000">
              <a:solidFill>
                <a:schemeClr val="dk1"/>
              </a:solidFill>
              <a:latin typeface="Open Sans"/>
              <a:ea typeface="Open Sans"/>
              <a:cs typeface="Open Sans"/>
              <a:sym typeface="Open Sans"/>
            </a:endParaRPr>
          </a:p>
        </p:txBody>
      </p:sp>
      <p:sp>
        <p:nvSpPr>
          <p:cNvPr id="356" name="Google Shape;356;p19"/>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19</a:t>
            </a:r>
            <a:endParaRPr>
              <a:solidFill>
                <a:srgbClr val="00A585"/>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7b18ab4b13_0_55"/>
          <p:cNvSpPr txBox="1"/>
          <p:nvPr>
            <p:ph idx="12" type="sldNum"/>
          </p:nvPr>
        </p:nvSpPr>
        <p:spPr>
          <a:xfrm>
            <a:off x="4167046" y="8549513"/>
            <a:ext cx="407100" cy="390000"/>
          </a:xfrm>
          <a:prstGeom prst="rect">
            <a:avLst/>
          </a:prstGeom>
          <a:noFill/>
          <a:ln>
            <a:noFill/>
          </a:ln>
        </p:spPr>
        <p:txBody>
          <a:bodyPr anchorCtr="0" anchor="t" bIns="50800" lIns="50800" spcFirstLastPara="1" rIns="50800" wrap="square" tIns="50800">
            <a:spAutoFit/>
          </a:bodyPr>
          <a:lstStyle/>
          <a:p>
            <a:pPr indent="0" lvl="0" marL="0" rtl="0" algn="l">
              <a:spcBef>
                <a:spcPts val="0"/>
              </a:spcBef>
              <a:spcAft>
                <a:spcPts val="0"/>
              </a:spcAft>
              <a:buNone/>
            </a:pPr>
            <a:fld id="{00000000-1234-1234-1234-123412341234}" type="slidenum">
              <a:rPr lang="pt-BR"/>
              <a:t>‹#›</a:t>
            </a:fld>
            <a:endParaRPr/>
          </a:p>
        </p:txBody>
      </p:sp>
      <p:sp>
        <p:nvSpPr>
          <p:cNvPr id="145" name="Google Shape;145;g7b18ab4b13_0_55"/>
          <p:cNvSpPr txBox="1"/>
          <p:nvPr/>
        </p:nvSpPr>
        <p:spPr>
          <a:xfrm>
            <a:off x="6777686" y="755105"/>
            <a:ext cx="10210800" cy="8683800"/>
          </a:xfrm>
          <a:prstGeom prst="rect">
            <a:avLst/>
          </a:prstGeom>
          <a:noFill/>
          <a:ln>
            <a:noFill/>
          </a:ln>
        </p:spPr>
        <p:txBody>
          <a:bodyPr anchorCtr="0" anchor="t" bIns="0" lIns="0" spcFirstLastPara="1" rIns="0" wrap="square" tIns="12700">
            <a:spAutoFit/>
          </a:bodyPr>
          <a:lstStyle/>
          <a:p>
            <a:pPr indent="0" lvl="0" marL="350520" marR="337820" rtl="0" algn="l">
              <a:spcBef>
                <a:spcPts val="0"/>
              </a:spcBef>
              <a:spcAft>
                <a:spcPts val="0"/>
              </a:spcAft>
              <a:buNone/>
            </a:pPr>
            <a:r>
              <a:rPr b="1" i="0" lang="pt-BR" sz="4000" u="none" cap="none" strike="noStrike">
                <a:latin typeface="Open Sans"/>
                <a:ea typeface="Open Sans"/>
                <a:cs typeface="Open Sans"/>
                <a:sym typeface="Open Sans"/>
              </a:rPr>
              <a:t>Ao ﬁnal desta sessão</a:t>
            </a:r>
            <a:r>
              <a:rPr b="1" lang="pt-BR" sz="4000">
                <a:latin typeface="Open Sans"/>
                <a:ea typeface="Open Sans"/>
                <a:cs typeface="Open Sans"/>
                <a:sym typeface="Open Sans"/>
              </a:rPr>
              <a:t> </a:t>
            </a:r>
            <a:r>
              <a:rPr b="1" i="0" lang="pt-BR" sz="4000" u="none" cap="none" strike="noStrike">
                <a:latin typeface="Open Sans"/>
                <a:ea typeface="Open Sans"/>
                <a:cs typeface="Open Sans"/>
                <a:sym typeface="Open Sans"/>
              </a:rPr>
              <a:t>será </a:t>
            </a:r>
            <a:br>
              <a:rPr b="1" i="0" lang="pt-BR" sz="4000" u="none" cap="none" strike="noStrike">
                <a:latin typeface="Open Sans"/>
                <a:ea typeface="Open Sans"/>
                <a:cs typeface="Open Sans"/>
                <a:sym typeface="Open Sans"/>
              </a:rPr>
            </a:br>
            <a:r>
              <a:rPr b="1" i="0" lang="pt-BR" sz="4000" u="none" cap="none" strike="noStrike">
                <a:latin typeface="Open Sans"/>
                <a:ea typeface="Open Sans"/>
                <a:cs typeface="Open Sans"/>
                <a:sym typeface="Open Sans"/>
              </a:rPr>
              <a:t>capaz  de:</a:t>
            </a:r>
            <a:endParaRPr b="0" i="0" sz="4000" u="none" cap="none" strike="noStrike">
              <a:latin typeface="Open Sans"/>
              <a:ea typeface="Open Sans"/>
              <a:cs typeface="Open Sans"/>
              <a:sym typeface="Open Sans"/>
            </a:endParaRPr>
          </a:p>
          <a:p>
            <a:pPr indent="-324485" lvl="0" marL="336550" marR="422908" rtl="0" algn="l">
              <a:spcBef>
                <a:spcPts val="2000"/>
              </a:spcBef>
              <a:spcAft>
                <a:spcPts val="0"/>
              </a:spcAft>
              <a:buSzPts val="4000"/>
              <a:buFont typeface="Arial"/>
              <a:buChar char="•"/>
            </a:pPr>
            <a:r>
              <a:rPr b="0" i="0" lang="pt-BR" sz="4000" u="none" cap="none" strike="noStrike">
                <a:latin typeface="Open Sans"/>
                <a:ea typeface="Open Sans"/>
                <a:cs typeface="Open Sans"/>
                <a:sym typeface="Open Sans"/>
              </a:rPr>
              <a:t>Explicar concisamente a ﬁlosoﬁa central  da Esfera</a:t>
            </a:r>
            <a:endParaRPr b="0" i="0" sz="4000" u="none" cap="none" strike="noStrike">
              <a:latin typeface="Open Sans"/>
              <a:ea typeface="Open Sans"/>
              <a:cs typeface="Open Sans"/>
              <a:sym typeface="Open Sans"/>
            </a:endParaRPr>
          </a:p>
          <a:p>
            <a:pPr indent="-324485" lvl="0" marL="336550" marR="286385" rtl="0" algn="l">
              <a:spcBef>
                <a:spcPts val="2000"/>
              </a:spcBef>
              <a:spcAft>
                <a:spcPts val="0"/>
              </a:spcAft>
              <a:buSzPts val="4000"/>
              <a:buFont typeface="Arial"/>
              <a:buChar char="•"/>
            </a:pPr>
            <a:r>
              <a:rPr b="0" i="0" lang="pt-BR" sz="4000" u="none" cap="none" strike="noStrike">
                <a:latin typeface="Open Sans"/>
                <a:ea typeface="Open Sans"/>
                <a:cs typeface="Open Sans"/>
                <a:sym typeface="Open Sans"/>
              </a:rPr>
              <a:t>Navegar na estrutura e componentes do  Manual Esfera como um utilizador  informado</a:t>
            </a:r>
            <a:endParaRPr b="0" i="0" sz="4000" u="none" cap="none" strike="noStrike">
              <a:latin typeface="Open Sans"/>
              <a:ea typeface="Open Sans"/>
              <a:cs typeface="Open Sans"/>
              <a:sym typeface="Open Sans"/>
            </a:endParaRPr>
          </a:p>
          <a:p>
            <a:pPr indent="-324485" lvl="0" marL="336550" marR="232409" rtl="0" algn="l">
              <a:spcBef>
                <a:spcPts val="2000"/>
              </a:spcBef>
              <a:spcAft>
                <a:spcPts val="0"/>
              </a:spcAft>
              <a:buSzPts val="4000"/>
              <a:buFont typeface="Arial"/>
              <a:buChar char="•"/>
            </a:pPr>
            <a:r>
              <a:rPr b="0" i="0" lang="pt-BR" sz="4000" u="none" cap="none" strike="noStrike">
                <a:latin typeface="Open Sans"/>
                <a:ea typeface="Open Sans"/>
                <a:cs typeface="Open Sans"/>
                <a:sym typeface="Open Sans"/>
              </a:rPr>
              <a:t>Defender a utilização de </a:t>
            </a:r>
            <a:r>
              <a:rPr b="1" i="0" lang="pt-BR" sz="4000" u="none" cap="none" strike="noStrike">
                <a:latin typeface="Open Sans"/>
                <a:ea typeface="Open Sans"/>
                <a:cs typeface="Open Sans"/>
                <a:sym typeface="Open Sans"/>
              </a:rPr>
              <a:t>todo </a:t>
            </a:r>
            <a:r>
              <a:rPr b="0" i="0" lang="pt-BR" sz="4000" u="none" cap="none" strike="noStrike">
                <a:latin typeface="Open Sans"/>
                <a:ea typeface="Open Sans"/>
                <a:cs typeface="Open Sans"/>
                <a:sym typeface="Open Sans"/>
              </a:rPr>
              <a:t>o Manual Esfera para orientar a ação humanitária</a:t>
            </a:r>
            <a:endParaRPr b="0" i="0" sz="4000" u="none" cap="none" strike="noStrike">
              <a:latin typeface="Open Sans"/>
              <a:ea typeface="Open Sans"/>
              <a:cs typeface="Open Sans"/>
              <a:sym typeface="Open Sans"/>
            </a:endParaRPr>
          </a:p>
          <a:p>
            <a:pPr indent="-324485" lvl="0" marL="336550" marR="5080" rtl="0" algn="l">
              <a:spcBef>
                <a:spcPts val="2000"/>
              </a:spcBef>
              <a:spcAft>
                <a:spcPts val="0"/>
              </a:spcAft>
              <a:buSzPts val="4000"/>
              <a:buFont typeface="Arial"/>
              <a:buChar char="•"/>
            </a:pPr>
            <a:r>
              <a:rPr b="0" i="0" lang="pt-BR" sz="4000" u="none" cap="none" strike="noStrike">
                <a:latin typeface="Open Sans"/>
                <a:ea typeface="Open Sans"/>
                <a:cs typeface="Open Sans"/>
                <a:sym typeface="Open Sans"/>
              </a:rPr>
              <a:t>Utilizar o Código de Conduta para orientar a  resposta humanitária:</a:t>
            </a:r>
            <a:endParaRPr b="0" i="0" sz="4000" u="none" cap="none" strike="noStrike">
              <a:latin typeface="Open Sans"/>
              <a:ea typeface="Open Sans"/>
              <a:cs typeface="Open Sans"/>
              <a:sym typeface="Open Sans"/>
            </a:endParaRPr>
          </a:p>
          <a:p>
            <a:pPr indent="0" lvl="0" marL="350520" marR="0" rtl="0" algn="l">
              <a:spcBef>
                <a:spcPts val="2000"/>
              </a:spcBef>
              <a:spcAft>
                <a:spcPts val="0"/>
              </a:spcAft>
              <a:buNone/>
            </a:pPr>
            <a:r>
              <a:rPr b="1" i="0" lang="pt-BR" sz="4000" u="none" cap="none" strike="noStrike">
                <a:latin typeface="Open Sans"/>
                <a:ea typeface="Open Sans"/>
                <a:cs typeface="Open Sans"/>
                <a:sym typeface="Open Sans"/>
              </a:rPr>
              <a:t>handbook.spherestandards.org</a:t>
            </a:r>
            <a:endParaRPr b="0" i="0" sz="4000" u="none" cap="none" strike="noStrike">
              <a:latin typeface="Open Sans"/>
              <a:ea typeface="Open Sans"/>
              <a:cs typeface="Open Sans"/>
              <a:sym typeface="Ope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20"/>
          <p:cNvSpPr txBox="1"/>
          <p:nvPr>
            <p:ph type="title"/>
          </p:nvPr>
        </p:nvSpPr>
        <p:spPr>
          <a:xfrm>
            <a:off x="408483" y="10237"/>
            <a:ext cx="15250161" cy="766445"/>
          </a:xfrm>
          <a:prstGeom prst="rect">
            <a:avLst/>
          </a:prstGeom>
          <a:noFill/>
          <a:ln>
            <a:noFill/>
          </a:ln>
        </p:spPr>
        <p:txBody>
          <a:bodyPr anchorCtr="0" anchor="t" bIns="0" lIns="0" spcFirstLastPara="1" rIns="0" wrap="square" tIns="13950">
            <a:spAutoFit/>
          </a:bodyPr>
          <a:lstStyle/>
          <a:p>
            <a:pPr indent="0" lvl="0" marL="12700" rtl="0" algn="l">
              <a:spcBef>
                <a:spcPts val="0"/>
              </a:spcBef>
              <a:spcAft>
                <a:spcPts val="0"/>
              </a:spcAft>
              <a:buNone/>
            </a:pPr>
            <a:r>
              <a:rPr b="1" lang="pt-BR" sz="4850">
                <a:latin typeface="Open Sans"/>
                <a:ea typeface="Open Sans"/>
                <a:cs typeface="Open Sans"/>
                <a:sym typeface="Open Sans"/>
              </a:rPr>
              <a:t>O Código de Conduta: 10 Princípios Fundamentais</a:t>
            </a:r>
            <a:endParaRPr sz="4850">
              <a:latin typeface="Open Sans"/>
              <a:ea typeface="Open Sans"/>
              <a:cs typeface="Open Sans"/>
              <a:sym typeface="Open Sans"/>
            </a:endParaRPr>
          </a:p>
        </p:txBody>
      </p:sp>
      <p:sp>
        <p:nvSpPr>
          <p:cNvPr id="363" name="Google Shape;363;p20"/>
          <p:cNvSpPr txBox="1"/>
          <p:nvPr/>
        </p:nvSpPr>
        <p:spPr>
          <a:xfrm>
            <a:off x="525660" y="861082"/>
            <a:ext cx="16221600" cy="7688400"/>
          </a:xfrm>
          <a:prstGeom prst="rect">
            <a:avLst/>
          </a:prstGeom>
          <a:noFill/>
          <a:ln>
            <a:noFill/>
          </a:ln>
        </p:spPr>
        <p:txBody>
          <a:bodyPr anchorCtr="0" anchor="t" bIns="0" lIns="0" spcFirstLastPara="1" rIns="0" wrap="square" tIns="12700">
            <a:spAutoFit/>
          </a:bodyPr>
          <a:lstStyle/>
          <a:p>
            <a:pPr indent="-733424" lvl="0" marL="1028064" marR="497205" rtl="0" algn="l">
              <a:spcBef>
                <a:spcPts val="0"/>
              </a:spcBef>
              <a:spcAft>
                <a:spcPts val="0"/>
              </a:spcAft>
              <a:buClr>
                <a:schemeClr val="dk1"/>
              </a:buClr>
              <a:buSzPts val="3600"/>
              <a:buFont typeface="Century Gothic"/>
              <a:buAutoNum type="arabicPeriod" startAt="6"/>
            </a:pPr>
            <a:r>
              <a:rPr lang="pt-BR" sz="3600">
                <a:solidFill>
                  <a:schemeClr val="dk1"/>
                </a:solidFill>
                <a:latin typeface="Open Sans"/>
                <a:ea typeface="Open Sans"/>
                <a:cs typeface="Open Sans"/>
                <a:sym typeface="Open Sans"/>
              </a:rPr>
              <a:t>Tentaremos construir as respostas a catástrofes com base nas capacidades locais.</a:t>
            </a:r>
            <a:endParaRPr sz="3600">
              <a:solidFill>
                <a:schemeClr val="dk1"/>
              </a:solidFill>
              <a:latin typeface="Open Sans"/>
              <a:ea typeface="Open Sans"/>
              <a:cs typeface="Open Sans"/>
              <a:sym typeface="Open Sans"/>
            </a:endParaRPr>
          </a:p>
          <a:p>
            <a:pPr indent="-733424" lvl="0" marL="1028064" marR="248920" rtl="0" algn="l">
              <a:spcBef>
                <a:spcPts val="2000"/>
              </a:spcBef>
              <a:spcAft>
                <a:spcPts val="0"/>
              </a:spcAft>
              <a:buClr>
                <a:schemeClr val="dk1"/>
              </a:buClr>
              <a:buSzPts val="3600"/>
              <a:buFont typeface="Century Gothic"/>
              <a:buAutoNum type="arabicPeriod" startAt="6"/>
            </a:pPr>
            <a:r>
              <a:rPr lang="pt-BR" sz="3600">
                <a:solidFill>
                  <a:schemeClr val="dk1"/>
                </a:solidFill>
                <a:latin typeface="Open Sans"/>
                <a:ea typeface="Open Sans"/>
                <a:cs typeface="Open Sans"/>
                <a:sym typeface="Open Sans"/>
              </a:rPr>
              <a:t>Devem ser encontradas formas de envolver os beneﬁciários dos  programas na gestão do auxílio de emergência.</a:t>
            </a:r>
            <a:endParaRPr sz="3600">
              <a:solidFill>
                <a:schemeClr val="dk1"/>
              </a:solidFill>
              <a:latin typeface="Open Sans"/>
              <a:ea typeface="Open Sans"/>
              <a:cs typeface="Open Sans"/>
              <a:sym typeface="Open Sans"/>
            </a:endParaRPr>
          </a:p>
          <a:p>
            <a:pPr indent="-733424" lvl="0" marL="1028064" marR="1186180" rtl="0" algn="l">
              <a:spcBef>
                <a:spcPts val="2000"/>
              </a:spcBef>
              <a:spcAft>
                <a:spcPts val="0"/>
              </a:spcAft>
              <a:buClr>
                <a:schemeClr val="dk1"/>
              </a:buClr>
              <a:buSzPts val="3600"/>
              <a:buFont typeface="Century Gothic"/>
              <a:buAutoNum type="arabicPeriod" startAt="6"/>
            </a:pPr>
            <a:r>
              <a:rPr lang="pt-BR" sz="3600">
                <a:solidFill>
                  <a:schemeClr val="dk1"/>
                </a:solidFill>
                <a:latin typeface="Open Sans"/>
                <a:ea typeface="Open Sans"/>
                <a:cs typeface="Open Sans"/>
                <a:sym typeface="Open Sans"/>
              </a:rPr>
              <a:t>O auxílio de emergência deve esforçar-se para reduzir futuras  vulnerabilidades a catástrofes, bem como para atender a  necessidades básicas.</a:t>
            </a:r>
            <a:endParaRPr sz="3600">
              <a:solidFill>
                <a:schemeClr val="dk1"/>
              </a:solidFill>
              <a:latin typeface="Open Sans"/>
              <a:ea typeface="Open Sans"/>
              <a:cs typeface="Open Sans"/>
              <a:sym typeface="Open Sans"/>
            </a:endParaRPr>
          </a:p>
          <a:p>
            <a:pPr indent="-733424" lvl="0" marL="1028064" marR="309245" rtl="0" algn="l">
              <a:spcBef>
                <a:spcPts val="2000"/>
              </a:spcBef>
              <a:spcAft>
                <a:spcPts val="0"/>
              </a:spcAft>
              <a:buClr>
                <a:schemeClr val="dk1"/>
              </a:buClr>
              <a:buSzPts val="3600"/>
              <a:buFont typeface="Century Gothic"/>
              <a:buAutoNum type="arabicPeriod" startAt="6"/>
            </a:pPr>
            <a:r>
              <a:rPr lang="pt-BR" sz="3600">
                <a:solidFill>
                  <a:schemeClr val="dk1"/>
                </a:solidFill>
                <a:latin typeface="Open Sans"/>
                <a:ea typeface="Open Sans"/>
                <a:cs typeface="Open Sans"/>
                <a:sym typeface="Open Sans"/>
              </a:rPr>
              <a:t>Somos responsáveis tanto por aqueles a quem assistimos quanto por aqueles de quem aceitamos recursos.</a:t>
            </a:r>
            <a:endParaRPr sz="3600">
              <a:solidFill>
                <a:schemeClr val="dk1"/>
              </a:solidFill>
              <a:latin typeface="Open Sans"/>
              <a:ea typeface="Open Sans"/>
              <a:cs typeface="Open Sans"/>
              <a:sym typeface="Open Sans"/>
            </a:endParaRPr>
          </a:p>
          <a:p>
            <a:pPr indent="-1016000" lvl="0" marL="1028064" marR="5080" rtl="0" algn="l">
              <a:spcBef>
                <a:spcPts val="2000"/>
              </a:spcBef>
              <a:spcAft>
                <a:spcPts val="0"/>
              </a:spcAft>
              <a:buClr>
                <a:schemeClr val="dk1"/>
              </a:buClr>
              <a:buSzPts val="3600"/>
              <a:buFont typeface="Century Gothic"/>
              <a:buAutoNum type="arabicPeriod" startAt="6"/>
            </a:pPr>
            <a:r>
              <a:rPr lang="pt-BR" sz="3600">
                <a:solidFill>
                  <a:schemeClr val="dk1"/>
                </a:solidFill>
                <a:latin typeface="Open Sans"/>
                <a:ea typeface="Open Sans"/>
                <a:cs typeface="Open Sans"/>
                <a:sym typeface="Open Sans"/>
              </a:rPr>
              <a:t>Nas nossas atividades de informação, publicidade e  propaganda, reconheceremos as vítimas de catástrofes como seres humanos dignos, não como objetos para os quais não há esperança.</a:t>
            </a:r>
            <a:endParaRPr sz="3600">
              <a:solidFill>
                <a:schemeClr val="dk1"/>
              </a:solidFill>
              <a:latin typeface="Open Sans"/>
              <a:ea typeface="Open Sans"/>
              <a:cs typeface="Open Sans"/>
              <a:sym typeface="Open Sans"/>
            </a:endParaRPr>
          </a:p>
        </p:txBody>
      </p:sp>
      <p:sp>
        <p:nvSpPr>
          <p:cNvPr id="364" name="Google Shape;364;p20"/>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20</a:t>
            </a:r>
            <a:endParaRPr>
              <a:solidFill>
                <a:srgbClr val="00A585"/>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grpSp>
        <p:nvGrpSpPr>
          <p:cNvPr id="370" name="Google Shape;370;p21"/>
          <p:cNvGrpSpPr/>
          <p:nvPr/>
        </p:nvGrpSpPr>
        <p:grpSpPr>
          <a:xfrm>
            <a:off x="12500721" y="1879601"/>
            <a:ext cx="4349220" cy="5830840"/>
            <a:chOff x="12498340" y="1879600"/>
            <a:chExt cx="4349220" cy="5830840"/>
          </a:xfrm>
        </p:grpSpPr>
        <p:pic>
          <p:nvPicPr>
            <p:cNvPr id="371" name="Google Shape;371;p21"/>
            <p:cNvPicPr preferRelativeResize="0"/>
            <p:nvPr/>
          </p:nvPicPr>
          <p:blipFill rotWithShape="1">
            <a:blip r:embed="rId3">
              <a:alphaModFix/>
            </a:blip>
            <a:srcRect b="0" l="0" r="0" t="0"/>
            <a:stretch/>
          </p:blipFill>
          <p:spPr>
            <a:xfrm>
              <a:off x="12498340" y="2154190"/>
              <a:ext cx="4349220" cy="5556250"/>
            </a:xfrm>
            <a:prstGeom prst="rect">
              <a:avLst/>
            </a:prstGeom>
            <a:noFill/>
            <a:ln>
              <a:noFill/>
            </a:ln>
          </p:spPr>
        </p:pic>
        <p:sp>
          <p:nvSpPr>
            <p:cNvPr id="372" name="Google Shape;372;p21"/>
            <p:cNvSpPr/>
            <p:nvPr/>
          </p:nvSpPr>
          <p:spPr>
            <a:xfrm>
              <a:off x="12534900" y="2190749"/>
              <a:ext cx="4222750" cy="5429250"/>
            </a:xfrm>
            <a:custGeom>
              <a:rect b="b" l="l" r="r" t="t"/>
              <a:pathLst>
                <a:path extrusionOk="0" h="5429250" w="4222750">
                  <a:moveTo>
                    <a:pt x="4222219" y="5429249"/>
                  </a:moveTo>
                  <a:lnTo>
                    <a:pt x="0" y="5429249"/>
                  </a:lnTo>
                  <a:lnTo>
                    <a:pt x="0" y="0"/>
                  </a:lnTo>
                  <a:lnTo>
                    <a:pt x="4222219" y="0"/>
                  </a:lnTo>
                  <a:lnTo>
                    <a:pt x="4222219" y="5429249"/>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3" name="Google Shape;373;p21"/>
            <p:cNvSpPr/>
            <p:nvPr/>
          </p:nvSpPr>
          <p:spPr>
            <a:xfrm>
              <a:off x="12534900" y="2190749"/>
              <a:ext cx="4222750" cy="5429250"/>
            </a:xfrm>
            <a:custGeom>
              <a:rect b="b" l="l" r="r" t="t"/>
              <a:pathLst>
                <a:path extrusionOk="0" h="5429250" w="4222750">
                  <a:moveTo>
                    <a:pt x="0" y="0"/>
                  </a:moveTo>
                  <a:lnTo>
                    <a:pt x="4222219" y="0"/>
                  </a:lnTo>
                  <a:lnTo>
                    <a:pt x="4222219" y="5429249"/>
                  </a:lnTo>
                  <a:lnTo>
                    <a:pt x="0" y="5429249"/>
                  </a:lnTo>
                  <a:lnTo>
                    <a:pt x="0" y="0"/>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374" name="Google Shape;374;p21"/>
            <p:cNvPicPr preferRelativeResize="0"/>
            <p:nvPr/>
          </p:nvPicPr>
          <p:blipFill rotWithShape="1">
            <a:blip r:embed="rId4">
              <a:alphaModFix/>
            </a:blip>
            <a:srcRect b="0" l="0" r="0" t="0"/>
            <a:stretch/>
          </p:blipFill>
          <p:spPr>
            <a:xfrm>
              <a:off x="14351000" y="1879600"/>
              <a:ext cx="539750" cy="1035050"/>
            </a:xfrm>
            <a:prstGeom prst="rect">
              <a:avLst/>
            </a:prstGeom>
            <a:noFill/>
            <a:ln>
              <a:noFill/>
            </a:ln>
          </p:spPr>
        </p:pic>
        <p:sp>
          <p:nvSpPr>
            <p:cNvPr id="375" name="Google Shape;375;p21"/>
            <p:cNvSpPr/>
            <p:nvPr/>
          </p:nvSpPr>
          <p:spPr>
            <a:xfrm>
              <a:off x="14401800" y="1904999"/>
              <a:ext cx="438150" cy="933450"/>
            </a:xfrm>
            <a:custGeom>
              <a:rect b="b" l="l" r="r" t="t"/>
              <a:pathLst>
                <a:path extrusionOk="0" h="933450" w="438150">
                  <a:moveTo>
                    <a:pt x="438149" y="933449"/>
                  </a:moveTo>
                  <a:lnTo>
                    <a:pt x="0" y="933449"/>
                  </a:lnTo>
                  <a:lnTo>
                    <a:pt x="0" y="0"/>
                  </a:lnTo>
                  <a:lnTo>
                    <a:pt x="438149" y="0"/>
                  </a:lnTo>
                  <a:lnTo>
                    <a:pt x="438149" y="933449"/>
                  </a:lnTo>
                  <a:close/>
                </a:path>
              </a:pathLst>
            </a:custGeom>
            <a:solidFill>
              <a:srgbClr val="00A58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6" name="Google Shape;376;p21"/>
            <p:cNvSpPr/>
            <p:nvPr/>
          </p:nvSpPr>
          <p:spPr>
            <a:xfrm>
              <a:off x="14401800" y="1904999"/>
              <a:ext cx="438150" cy="933450"/>
            </a:xfrm>
            <a:custGeom>
              <a:rect b="b" l="l" r="r" t="t"/>
              <a:pathLst>
                <a:path extrusionOk="0" h="933450" w="438150">
                  <a:moveTo>
                    <a:pt x="0" y="0"/>
                  </a:moveTo>
                  <a:lnTo>
                    <a:pt x="438149" y="0"/>
                  </a:lnTo>
                  <a:lnTo>
                    <a:pt x="438149" y="933449"/>
                  </a:lnTo>
                  <a:lnTo>
                    <a:pt x="0" y="933449"/>
                  </a:lnTo>
                  <a:lnTo>
                    <a:pt x="0" y="0"/>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377" name="Google Shape;377;p21"/>
          <p:cNvSpPr txBox="1"/>
          <p:nvPr>
            <p:ph type="title"/>
          </p:nvPr>
        </p:nvSpPr>
        <p:spPr>
          <a:xfrm>
            <a:off x="397521" y="228601"/>
            <a:ext cx="15892500" cy="758400"/>
          </a:xfrm>
          <a:prstGeom prst="rect">
            <a:avLst/>
          </a:prstGeom>
          <a:noFill/>
          <a:ln>
            <a:noFill/>
          </a:ln>
        </p:spPr>
        <p:txBody>
          <a:bodyPr anchorCtr="0" anchor="t" bIns="0" lIns="0" spcFirstLastPara="1" rIns="0" wrap="square" tIns="12050">
            <a:spAutoFit/>
          </a:bodyPr>
          <a:lstStyle/>
          <a:p>
            <a:pPr indent="0" lvl="0" marL="12700" marR="5080" rtl="0" algn="l">
              <a:lnSpc>
                <a:spcPct val="100200"/>
              </a:lnSpc>
              <a:spcBef>
                <a:spcPts val="0"/>
              </a:spcBef>
              <a:spcAft>
                <a:spcPts val="0"/>
              </a:spcAft>
              <a:buNone/>
            </a:pPr>
            <a:r>
              <a:rPr b="1" lang="pt-BR" sz="4850">
                <a:latin typeface="Open Sans"/>
                <a:ea typeface="Open Sans"/>
                <a:cs typeface="Open Sans"/>
                <a:sym typeface="Open Sans"/>
              </a:rPr>
              <a:t>O Código de Conduta: Mais fácil falar do que  fazer?</a:t>
            </a:r>
            <a:endParaRPr sz="4850">
              <a:latin typeface="Open Sans"/>
              <a:ea typeface="Open Sans"/>
              <a:cs typeface="Open Sans"/>
              <a:sym typeface="Open Sans"/>
            </a:endParaRPr>
          </a:p>
        </p:txBody>
      </p:sp>
      <p:sp>
        <p:nvSpPr>
          <p:cNvPr id="378" name="Google Shape;378;p21"/>
          <p:cNvSpPr txBox="1"/>
          <p:nvPr/>
        </p:nvSpPr>
        <p:spPr>
          <a:xfrm>
            <a:off x="450826" y="1445050"/>
            <a:ext cx="11184900" cy="7298700"/>
          </a:xfrm>
          <a:prstGeom prst="rect">
            <a:avLst/>
          </a:prstGeom>
          <a:noFill/>
          <a:ln>
            <a:noFill/>
          </a:ln>
        </p:spPr>
        <p:txBody>
          <a:bodyPr anchorCtr="0" anchor="t" bIns="0" lIns="0" spcFirstLastPara="1" rIns="0" wrap="square" tIns="12700">
            <a:spAutoFit/>
          </a:bodyPr>
          <a:lstStyle/>
          <a:p>
            <a:pPr indent="-684530" lvl="0" marL="696595" marR="356235" rtl="0" algn="l">
              <a:spcBef>
                <a:spcPts val="0"/>
              </a:spcBef>
              <a:spcAft>
                <a:spcPts val="0"/>
              </a:spcAft>
              <a:buClr>
                <a:srgbClr val="0D0D0D"/>
              </a:buClr>
              <a:buSzPts val="4000"/>
              <a:buFont typeface="Century Gothic"/>
              <a:buAutoNum type="arabicPeriod"/>
            </a:pPr>
            <a:r>
              <a:rPr lang="pt-BR" sz="4000">
                <a:solidFill>
                  <a:srgbClr val="0D0D0D"/>
                </a:solidFill>
                <a:latin typeface="Open Sans"/>
                <a:ea typeface="Open Sans"/>
                <a:cs typeface="Open Sans"/>
                <a:sym typeface="Open Sans"/>
              </a:rPr>
              <a:t>Olhe ao redor da sala para os 10 princípios básicos que foram colocados na parede.</a:t>
            </a:r>
            <a:endParaRPr sz="4000">
              <a:solidFill>
                <a:schemeClr val="dk1"/>
              </a:solidFill>
              <a:latin typeface="Open Sans"/>
              <a:ea typeface="Open Sans"/>
              <a:cs typeface="Open Sans"/>
              <a:sym typeface="Open Sans"/>
            </a:endParaRPr>
          </a:p>
          <a:p>
            <a:pPr indent="-684530" lvl="0" marL="696595" marR="5080" rtl="0" algn="l">
              <a:spcBef>
                <a:spcPts val="2000"/>
              </a:spcBef>
              <a:spcAft>
                <a:spcPts val="0"/>
              </a:spcAft>
              <a:buClr>
                <a:srgbClr val="0D0D0D"/>
              </a:buClr>
              <a:buSzPts val="4000"/>
              <a:buFont typeface="Century Gothic"/>
              <a:buAutoNum type="arabicPeriod"/>
            </a:pPr>
            <a:r>
              <a:rPr lang="pt-BR" sz="4000">
                <a:solidFill>
                  <a:srgbClr val="0D0D0D"/>
                </a:solidFill>
                <a:latin typeface="Open Sans"/>
                <a:ea typeface="Open Sans"/>
                <a:cs typeface="Open Sans"/>
                <a:sym typeface="Open Sans"/>
              </a:rPr>
              <a:t>Caminhe até ao princípio que considere que você ou a sua organização </a:t>
            </a:r>
            <a:r>
              <a:rPr lang="pt-BR" sz="4000">
                <a:latin typeface="Open Sans"/>
                <a:ea typeface="Open Sans"/>
                <a:cs typeface="Open Sans"/>
                <a:sym typeface="Open Sans"/>
              </a:rPr>
              <a:t>não cumpriu</a:t>
            </a:r>
            <a:r>
              <a:rPr lang="pt-BR" sz="4000">
                <a:solidFill>
                  <a:srgbClr val="0D0D0D"/>
                </a:solidFill>
                <a:latin typeface="Open Sans"/>
                <a:ea typeface="Open Sans"/>
                <a:cs typeface="Open Sans"/>
                <a:sym typeface="Open Sans"/>
              </a:rPr>
              <a:t>. Discuta o seu exemplo com outra pessoa que esteja no mesmo princípio.</a:t>
            </a:r>
            <a:endParaRPr sz="4000">
              <a:solidFill>
                <a:schemeClr val="dk1"/>
              </a:solidFill>
              <a:latin typeface="Open Sans"/>
              <a:ea typeface="Open Sans"/>
              <a:cs typeface="Open Sans"/>
              <a:sym typeface="Open Sans"/>
            </a:endParaRPr>
          </a:p>
          <a:p>
            <a:pPr indent="-684530" lvl="0" marL="696595" marR="709930" rtl="0" algn="l">
              <a:spcBef>
                <a:spcPts val="2000"/>
              </a:spcBef>
              <a:spcAft>
                <a:spcPts val="0"/>
              </a:spcAft>
              <a:buClr>
                <a:srgbClr val="0D0D0D"/>
              </a:buClr>
              <a:buSzPts val="4000"/>
              <a:buFont typeface="Century Gothic"/>
              <a:buAutoNum type="arabicPeriod"/>
            </a:pPr>
            <a:r>
              <a:rPr lang="pt-BR" sz="4000">
                <a:solidFill>
                  <a:srgbClr val="0D0D0D"/>
                </a:solidFill>
                <a:latin typeface="Open Sans"/>
                <a:ea typeface="Open Sans"/>
                <a:cs typeface="Open Sans"/>
                <a:sym typeface="Open Sans"/>
              </a:rPr>
              <a:t>Esteja pronto para explicar uma forma  pela qual a sua organização (ou outras)  pode trabalhar para seguir melhor este princípio.</a:t>
            </a:r>
            <a:endParaRPr sz="4000">
              <a:solidFill>
                <a:schemeClr val="dk1"/>
              </a:solidFill>
              <a:latin typeface="Open Sans"/>
              <a:ea typeface="Open Sans"/>
              <a:cs typeface="Open Sans"/>
              <a:sym typeface="Open Sans"/>
            </a:endParaRPr>
          </a:p>
        </p:txBody>
      </p:sp>
      <p:sp>
        <p:nvSpPr>
          <p:cNvPr id="379" name="Google Shape;379;p21"/>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21</a:t>
            </a:r>
            <a:endParaRPr>
              <a:solidFill>
                <a:srgbClr val="00A58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22"/>
          <p:cNvSpPr txBox="1"/>
          <p:nvPr>
            <p:ph type="title"/>
          </p:nvPr>
        </p:nvSpPr>
        <p:spPr>
          <a:xfrm>
            <a:off x="388401" y="152402"/>
            <a:ext cx="13463400" cy="84390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Vínculos com outras normas</a:t>
            </a:r>
            <a:endParaRPr sz="5400">
              <a:latin typeface="Open Sans"/>
              <a:ea typeface="Open Sans"/>
              <a:cs typeface="Open Sans"/>
              <a:sym typeface="Open Sans"/>
            </a:endParaRPr>
          </a:p>
        </p:txBody>
      </p:sp>
      <p:sp>
        <p:nvSpPr>
          <p:cNvPr id="386" name="Google Shape;386;p22"/>
          <p:cNvSpPr txBox="1"/>
          <p:nvPr/>
        </p:nvSpPr>
        <p:spPr>
          <a:xfrm>
            <a:off x="1206974" y="1299775"/>
            <a:ext cx="15358800" cy="30912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lang="pt-BR" sz="4000">
                <a:solidFill>
                  <a:schemeClr val="dk1"/>
                </a:solidFill>
                <a:latin typeface="Open Sans"/>
                <a:ea typeface="Open Sans"/>
                <a:cs typeface="Open Sans"/>
                <a:sym typeface="Open Sans"/>
              </a:rPr>
              <a:t>As organizações parceiras desenvolveram normas complementares em vários  setores, baseadas na mesma ﬁlosoﬁa e nos mesmos compromissos que a Esfera. Essas normas estão disponíveis por intermédio da Esfera, da Parceria de Normas Humanitárias e dos </a:t>
            </a:r>
            <a:r>
              <a:rPr i="1" lang="pt-BR" sz="4000">
                <a:solidFill>
                  <a:schemeClr val="dk1"/>
                </a:solidFill>
                <a:latin typeface="Open Sans"/>
                <a:ea typeface="Open Sans"/>
                <a:cs typeface="Open Sans"/>
                <a:sym typeface="Open Sans"/>
              </a:rPr>
              <a:t>sites</a:t>
            </a:r>
            <a:r>
              <a:rPr lang="pt-BR" sz="4000">
                <a:solidFill>
                  <a:schemeClr val="dk1"/>
                </a:solidFill>
                <a:latin typeface="Open Sans"/>
                <a:ea typeface="Open Sans"/>
                <a:cs typeface="Open Sans"/>
                <a:sym typeface="Open Sans"/>
              </a:rPr>
              <a:t> das organizações parceiras.</a:t>
            </a:r>
            <a:endParaRPr sz="4000">
              <a:solidFill>
                <a:schemeClr val="dk1"/>
              </a:solidFill>
              <a:latin typeface="Open Sans"/>
              <a:ea typeface="Open Sans"/>
              <a:cs typeface="Open Sans"/>
              <a:sym typeface="Open Sans"/>
            </a:endParaRPr>
          </a:p>
        </p:txBody>
      </p:sp>
      <p:sp>
        <p:nvSpPr>
          <p:cNvPr id="387" name="Google Shape;387;p22"/>
          <p:cNvSpPr txBox="1"/>
          <p:nvPr/>
        </p:nvSpPr>
        <p:spPr>
          <a:xfrm>
            <a:off x="13588444" y="8534401"/>
            <a:ext cx="4073400" cy="628500"/>
          </a:xfrm>
          <a:prstGeom prst="rect">
            <a:avLst/>
          </a:prstGeom>
          <a:noFill/>
          <a:ln>
            <a:noFill/>
          </a:ln>
        </p:spPr>
        <p:txBody>
          <a:bodyPr anchorCtr="0" anchor="t" bIns="0" lIns="0" spcFirstLastPara="1" rIns="0" wrap="square" tIns="12700">
            <a:spAutoFit/>
          </a:bodyPr>
          <a:lstStyle/>
          <a:p>
            <a:pPr indent="-923925" lvl="0" marL="935989" marR="5080" rtl="0" algn="l">
              <a:spcBef>
                <a:spcPts val="0"/>
              </a:spcBef>
              <a:spcAft>
                <a:spcPts val="0"/>
              </a:spcAft>
              <a:buNone/>
            </a:pPr>
            <a:r>
              <a:rPr lang="pt-BR" sz="4000">
                <a:solidFill>
                  <a:schemeClr val="dk1"/>
                </a:solidFill>
                <a:latin typeface="Open Sans"/>
                <a:ea typeface="Open Sans"/>
                <a:cs typeface="Open Sans"/>
                <a:sym typeface="Open Sans"/>
              </a:rPr>
              <a:t>ver</a:t>
            </a:r>
            <a:r>
              <a:rPr lang="pt-BR" sz="4000">
                <a:solidFill>
                  <a:schemeClr val="dk1"/>
                </a:solidFill>
                <a:latin typeface="Open Sans"/>
                <a:ea typeface="Open Sans"/>
                <a:cs typeface="Open Sans"/>
                <a:sym typeface="Open Sans"/>
              </a:rPr>
              <a:t> página 8</a:t>
            </a:r>
            <a:endParaRPr/>
          </a:p>
        </p:txBody>
      </p:sp>
      <p:pic>
        <p:nvPicPr>
          <p:cNvPr id="388" name="Google Shape;388;p22"/>
          <p:cNvPicPr preferRelativeResize="0"/>
          <p:nvPr/>
        </p:nvPicPr>
        <p:blipFill rotWithShape="1">
          <a:blip r:embed="rId3">
            <a:alphaModFix/>
          </a:blip>
          <a:srcRect b="0" l="0" r="0" t="0"/>
          <a:stretch/>
        </p:blipFill>
        <p:spPr>
          <a:xfrm>
            <a:off x="12299294" y="5228734"/>
            <a:ext cx="1910301" cy="2825711"/>
          </a:xfrm>
          <a:prstGeom prst="rect">
            <a:avLst/>
          </a:prstGeom>
          <a:noFill/>
          <a:ln>
            <a:noFill/>
          </a:ln>
        </p:spPr>
      </p:pic>
      <p:pic>
        <p:nvPicPr>
          <p:cNvPr id="389" name="Google Shape;389;p22"/>
          <p:cNvPicPr preferRelativeResize="0"/>
          <p:nvPr/>
        </p:nvPicPr>
        <p:blipFill rotWithShape="1">
          <a:blip r:embed="rId4">
            <a:alphaModFix/>
          </a:blip>
          <a:srcRect b="0" l="0" r="0" t="0"/>
          <a:stretch/>
        </p:blipFill>
        <p:spPr>
          <a:xfrm>
            <a:off x="7883724" y="5214357"/>
            <a:ext cx="1771646" cy="2836826"/>
          </a:xfrm>
          <a:prstGeom prst="rect">
            <a:avLst/>
          </a:prstGeom>
          <a:noFill/>
          <a:ln>
            <a:noFill/>
          </a:ln>
        </p:spPr>
      </p:pic>
      <p:pic>
        <p:nvPicPr>
          <p:cNvPr id="390" name="Google Shape;390;p22"/>
          <p:cNvPicPr preferRelativeResize="0"/>
          <p:nvPr/>
        </p:nvPicPr>
        <p:blipFill rotWithShape="1">
          <a:blip r:embed="rId5">
            <a:alphaModFix/>
          </a:blip>
          <a:srcRect b="0" l="0" r="0" t="0"/>
          <a:stretch/>
        </p:blipFill>
        <p:spPr>
          <a:xfrm>
            <a:off x="5764252" y="5194836"/>
            <a:ext cx="1771646" cy="2856346"/>
          </a:xfrm>
          <a:prstGeom prst="rect">
            <a:avLst/>
          </a:prstGeom>
          <a:noFill/>
          <a:ln>
            <a:noFill/>
          </a:ln>
        </p:spPr>
      </p:pic>
      <p:pic>
        <p:nvPicPr>
          <p:cNvPr id="391" name="Google Shape;391;p22"/>
          <p:cNvPicPr preferRelativeResize="0"/>
          <p:nvPr/>
        </p:nvPicPr>
        <p:blipFill rotWithShape="1">
          <a:blip r:embed="rId6">
            <a:alphaModFix/>
          </a:blip>
          <a:srcRect b="0" l="0" r="0" t="0"/>
          <a:stretch/>
        </p:blipFill>
        <p:spPr>
          <a:xfrm>
            <a:off x="10003198" y="5194836"/>
            <a:ext cx="1882041" cy="2855312"/>
          </a:xfrm>
          <a:prstGeom prst="rect">
            <a:avLst/>
          </a:prstGeom>
          <a:noFill/>
          <a:ln>
            <a:noFill/>
          </a:ln>
        </p:spPr>
      </p:pic>
      <p:pic>
        <p:nvPicPr>
          <p:cNvPr id="392" name="Google Shape;392;p22"/>
          <p:cNvPicPr preferRelativeResize="0"/>
          <p:nvPr/>
        </p:nvPicPr>
        <p:blipFill rotWithShape="1">
          <a:blip r:embed="rId7">
            <a:alphaModFix/>
          </a:blip>
          <a:srcRect b="0" l="0" r="0" t="0"/>
          <a:stretch/>
        </p:blipFill>
        <p:spPr>
          <a:xfrm>
            <a:off x="3468157" y="5223081"/>
            <a:ext cx="1871038" cy="2840278"/>
          </a:xfrm>
          <a:prstGeom prst="rect">
            <a:avLst/>
          </a:prstGeom>
          <a:noFill/>
          <a:ln>
            <a:noFill/>
          </a:ln>
        </p:spPr>
      </p:pic>
      <p:pic>
        <p:nvPicPr>
          <p:cNvPr id="393" name="Google Shape;393;p22"/>
          <p:cNvPicPr preferRelativeResize="0"/>
          <p:nvPr/>
        </p:nvPicPr>
        <p:blipFill rotWithShape="1">
          <a:blip r:embed="rId8">
            <a:alphaModFix/>
          </a:blip>
          <a:srcRect b="0" l="0" r="0" t="0"/>
          <a:stretch/>
        </p:blipFill>
        <p:spPr>
          <a:xfrm>
            <a:off x="1172062" y="5208441"/>
            <a:ext cx="1871038" cy="2841707"/>
          </a:xfrm>
          <a:prstGeom prst="rect">
            <a:avLst/>
          </a:prstGeom>
          <a:noFill/>
          <a:ln>
            <a:noFill/>
          </a:ln>
        </p:spPr>
      </p:pic>
      <p:pic>
        <p:nvPicPr>
          <p:cNvPr id="394" name="Google Shape;394;p22"/>
          <p:cNvPicPr preferRelativeResize="0"/>
          <p:nvPr/>
        </p:nvPicPr>
        <p:blipFill rotWithShape="1">
          <a:blip r:embed="rId9">
            <a:alphaModFix/>
          </a:blip>
          <a:srcRect b="14391" l="14246" r="13691" t="14717"/>
          <a:stretch/>
        </p:blipFill>
        <p:spPr>
          <a:xfrm>
            <a:off x="14612525" y="5215050"/>
            <a:ext cx="2018100" cy="2826000"/>
          </a:xfrm>
          <a:prstGeom prst="rect">
            <a:avLst/>
          </a:prstGeom>
          <a:noFill/>
          <a:ln cap="flat" cmpd="sng" w="9525">
            <a:solidFill>
              <a:srgbClr val="C9ABDD"/>
            </a:solidFill>
            <a:prstDash val="solid"/>
            <a:round/>
            <a:headEnd len="sm" w="sm" type="none"/>
            <a:tailEnd len="sm" w="sm" type="none"/>
          </a:ln>
          <a:effectLst>
            <a:outerShdw blurRad="50800" rotWithShape="0" algn="tl" dir="2700000" dist="38100">
              <a:srgbClr val="292929">
                <a:alpha val="40000"/>
              </a:srgbClr>
            </a:outerShdw>
          </a:effectLst>
        </p:spPr>
      </p:pic>
      <p:sp>
        <p:nvSpPr>
          <p:cNvPr id="395" name="Google Shape;395;p22"/>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22</a:t>
            </a:r>
            <a:endParaRPr>
              <a:solidFill>
                <a:srgbClr val="00A585"/>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grpSp>
        <p:nvGrpSpPr>
          <p:cNvPr id="401" name="Google Shape;401;p23"/>
          <p:cNvGrpSpPr/>
          <p:nvPr/>
        </p:nvGrpSpPr>
        <p:grpSpPr>
          <a:xfrm>
            <a:off x="11759559" y="974129"/>
            <a:ext cx="4892132" cy="8110723"/>
            <a:chOff x="11920777" y="1067628"/>
            <a:chExt cx="4892132" cy="8110723"/>
          </a:xfrm>
        </p:grpSpPr>
        <p:pic>
          <p:nvPicPr>
            <p:cNvPr id="402" name="Google Shape;402;p23"/>
            <p:cNvPicPr preferRelativeResize="0"/>
            <p:nvPr/>
          </p:nvPicPr>
          <p:blipFill rotWithShape="1">
            <a:blip r:embed="rId3">
              <a:alphaModFix/>
            </a:blip>
            <a:srcRect b="0" l="0" r="0" t="0"/>
            <a:stretch/>
          </p:blipFill>
          <p:spPr>
            <a:xfrm>
              <a:off x="11920777" y="1067628"/>
              <a:ext cx="4892132" cy="8110723"/>
            </a:xfrm>
            <a:prstGeom prst="rect">
              <a:avLst/>
            </a:prstGeom>
            <a:noFill/>
            <a:ln>
              <a:noFill/>
            </a:ln>
          </p:spPr>
        </p:pic>
        <p:pic>
          <p:nvPicPr>
            <p:cNvPr id="403" name="Google Shape;403;p23"/>
            <p:cNvPicPr preferRelativeResize="0"/>
            <p:nvPr/>
          </p:nvPicPr>
          <p:blipFill rotWithShape="1">
            <a:blip r:embed="rId4">
              <a:alphaModFix/>
            </a:blip>
            <a:srcRect b="0" l="0" r="0" t="0"/>
            <a:stretch/>
          </p:blipFill>
          <p:spPr>
            <a:xfrm>
              <a:off x="13507059" y="1920132"/>
              <a:ext cx="1427060" cy="724169"/>
            </a:xfrm>
            <a:prstGeom prst="rect">
              <a:avLst/>
            </a:prstGeom>
            <a:noFill/>
            <a:ln>
              <a:noFill/>
            </a:ln>
          </p:spPr>
        </p:pic>
        <p:sp>
          <p:nvSpPr>
            <p:cNvPr id="404" name="Google Shape;404;p23"/>
            <p:cNvSpPr/>
            <p:nvPr/>
          </p:nvSpPr>
          <p:spPr>
            <a:xfrm>
              <a:off x="13557859" y="1945532"/>
              <a:ext cx="1325880" cy="622935"/>
            </a:xfrm>
            <a:custGeom>
              <a:rect b="b" l="l" r="r" t="t"/>
              <a:pathLst>
                <a:path extrusionOk="0" h="622935" w="1325880">
                  <a:moveTo>
                    <a:pt x="0" y="103763"/>
                  </a:moveTo>
                  <a:lnTo>
                    <a:pt x="8154" y="63374"/>
                  </a:lnTo>
                  <a:lnTo>
                    <a:pt x="30391" y="30391"/>
                  </a:lnTo>
                  <a:lnTo>
                    <a:pt x="63373" y="8154"/>
                  </a:lnTo>
                  <a:lnTo>
                    <a:pt x="103763" y="0"/>
                  </a:lnTo>
                  <a:lnTo>
                    <a:pt x="1221696" y="0"/>
                  </a:lnTo>
                  <a:lnTo>
                    <a:pt x="1261404" y="7898"/>
                  </a:lnTo>
                  <a:lnTo>
                    <a:pt x="1295067" y="30391"/>
                  </a:lnTo>
                  <a:lnTo>
                    <a:pt x="1317560" y="64055"/>
                  </a:lnTo>
                  <a:lnTo>
                    <a:pt x="1325458" y="103763"/>
                  </a:lnTo>
                  <a:lnTo>
                    <a:pt x="1325458" y="518806"/>
                  </a:lnTo>
                  <a:lnTo>
                    <a:pt x="1317304" y="559195"/>
                  </a:lnTo>
                  <a:lnTo>
                    <a:pt x="1295067" y="592178"/>
                  </a:lnTo>
                  <a:lnTo>
                    <a:pt x="1262085" y="614415"/>
                  </a:lnTo>
                  <a:lnTo>
                    <a:pt x="1221696" y="622569"/>
                  </a:lnTo>
                  <a:lnTo>
                    <a:pt x="103763" y="622569"/>
                  </a:lnTo>
                  <a:lnTo>
                    <a:pt x="63373" y="614415"/>
                  </a:lnTo>
                  <a:lnTo>
                    <a:pt x="30391" y="592178"/>
                  </a:lnTo>
                  <a:lnTo>
                    <a:pt x="8154" y="559195"/>
                  </a:lnTo>
                  <a:lnTo>
                    <a:pt x="0" y="518806"/>
                  </a:lnTo>
                  <a:lnTo>
                    <a:pt x="0" y="103763"/>
                  </a:lnTo>
                  <a:close/>
                </a:path>
              </a:pathLst>
            </a:custGeom>
            <a:noFill/>
            <a:ln cap="flat" cmpd="sng" w="25375">
              <a:solidFill>
                <a:srgbClr val="FF00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05" name="Google Shape;405;p23"/>
            <p:cNvPicPr preferRelativeResize="0"/>
            <p:nvPr/>
          </p:nvPicPr>
          <p:blipFill rotWithShape="1">
            <a:blip r:embed="rId5">
              <a:alphaModFix/>
            </a:blip>
            <a:srcRect b="0" l="0" r="0" t="0"/>
            <a:stretch/>
          </p:blipFill>
          <p:spPr>
            <a:xfrm>
              <a:off x="13337781" y="2818950"/>
              <a:ext cx="765579" cy="724169"/>
            </a:xfrm>
            <a:prstGeom prst="rect">
              <a:avLst/>
            </a:prstGeom>
            <a:noFill/>
            <a:ln>
              <a:noFill/>
            </a:ln>
          </p:spPr>
        </p:pic>
        <p:sp>
          <p:nvSpPr>
            <p:cNvPr id="406" name="Google Shape;406;p23"/>
            <p:cNvSpPr/>
            <p:nvPr/>
          </p:nvSpPr>
          <p:spPr>
            <a:xfrm>
              <a:off x="13388581" y="2844349"/>
              <a:ext cx="664210" cy="622935"/>
            </a:xfrm>
            <a:custGeom>
              <a:rect b="b" l="l" r="r" t="t"/>
              <a:pathLst>
                <a:path extrusionOk="0" h="622935" w="664209">
                  <a:moveTo>
                    <a:pt x="0" y="311284"/>
                  </a:moveTo>
                  <a:lnTo>
                    <a:pt x="3599" y="265285"/>
                  </a:lnTo>
                  <a:lnTo>
                    <a:pt x="14056" y="221381"/>
                  </a:lnTo>
                  <a:lnTo>
                    <a:pt x="30856" y="180055"/>
                  </a:lnTo>
                  <a:lnTo>
                    <a:pt x="53485" y="141787"/>
                  </a:lnTo>
                  <a:lnTo>
                    <a:pt x="81431" y="107059"/>
                  </a:lnTo>
                  <a:lnTo>
                    <a:pt x="114180" y="76352"/>
                  </a:lnTo>
                  <a:lnTo>
                    <a:pt x="151218" y="50149"/>
                  </a:lnTo>
                  <a:lnTo>
                    <a:pt x="192031" y="28931"/>
                  </a:lnTo>
                  <a:lnTo>
                    <a:pt x="236107" y="13179"/>
                  </a:lnTo>
                  <a:lnTo>
                    <a:pt x="282931" y="3375"/>
                  </a:lnTo>
                  <a:lnTo>
                    <a:pt x="331989" y="0"/>
                  </a:lnTo>
                  <a:lnTo>
                    <a:pt x="381048" y="3375"/>
                  </a:lnTo>
                  <a:lnTo>
                    <a:pt x="427872" y="13179"/>
                  </a:lnTo>
                  <a:lnTo>
                    <a:pt x="471948" y="28931"/>
                  </a:lnTo>
                  <a:lnTo>
                    <a:pt x="512761" y="50149"/>
                  </a:lnTo>
                  <a:lnTo>
                    <a:pt x="549799" y="76352"/>
                  </a:lnTo>
                  <a:lnTo>
                    <a:pt x="582548" y="107059"/>
                  </a:lnTo>
                  <a:lnTo>
                    <a:pt x="610494" y="141787"/>
                  </a:lnTo>
                  <a:lnTo>
                    <a:pt x="633123" y="180055"/>
                  </a:lnTo>
                  <a:lnTo>
                    <a:pt x="649923" y="221381"/>
                  </a:lnTo>
                  <a:lnTo>
                    <a:pt x="660380" y="265285"/>
                  </a:lnTo>
                  <a:lnTo>
                    <a:pt x="663979" y="311284"/>
                  </a:lnTo>
                  <a:lnTo>
                    <a:pt x="660380" y="357284"/>
                  </a:lnTo>
                  <a:lnTo>
                    <a:pt x="649923" y="401188"/>
                  </a:lnTo>
                  <a:lnTo>
                    <a:pt x="633123" y="442514"/>
                  </a:lnTo>
                  <a:lnTo>
                    <a:pt x="610494" y="480782"/>
                  </a:lnTo>
                  <a:lnTo>
                    <a:pt x="582548" y="515510"/>
                  </a:lnTo>
                  <a:lnTo>
                    <a:pt x="549799" y="546217"/>
                  </a:lnTo>
                  <a:lnTo>
                    <a:pt x="512761" y="572420"/>
                  </a:lnTo>
                  <a:lnTo>
                    <a:pt x="471948" y="593638"/>
                  </a:lnTo>
                  <a:lnTo>
                    <a:pt x="427872" y="609390"/>
                  </a:lnTo>
                  <a:lnTo>
                    <a:pt x="381048" y="619194"/>
                  </a:lnTo>
                  <a:lnTo>
                    <a:pt x="331989" y="622569"/>
                  </a:lnTo>
                  <a:lnTo>
                    <a:pt x="282931" y="619194"/>
                  </a:lnTo>
                  <a:lnTo>
                    <a:pt x="236107" y="609390"/>
                  </a:lnTo>
                  <a:lnTo>
                    <a:pt x="192031" y="593638"/>
                  </a:lnTo>
                  <a:lnTo>
                    <a:pt x="151218" y="572420"/>
                  </a:lnTo>
                  <a:lnTo>
                    <a:pt x="114180" y="546217"/>
                  </a:lnTo>
                  <a:lnTo>
                    <a:pt x="81431" y="515510"/>
                  </a:lnTo>
                  <a:lnTo>
                    <a:pt x="53485" y="480782"/>
                  </a:lnTo>
                  <a:lnTo>
                    <a:pt x="30856" y="442514"/>
                  </a:lnTo>
                  <a:lnTo>
                    <a:pt x="14056" y="401188"/>
                  </a:lnTo>
                  <a:lnTo>
                    <a:pt x="3599" y="357284"/>
                  </a:lnTo>
                  <a:lnTo>
                    <a:pt x="0" y="311284"/>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07" name="Google Shape;407;p23"/>
            <p:cNvPicPr preferRelativeResize="0"/>
            <p:nvPr/>
          </p:nvPicPr>
          <p:blipFill rotWithShape="1">
            <a:blip r:embed="rId6">
              <a:alphaModFix/>
            </a:blip>
            <a:srcRect b="0" l="0" r="0" t="0"/>
            <a:stretch/>
          </p:blipFill>
          <p:spPr>
            <a:xfrm>
              <a:off x="13669772" y="2818950"/>
              <a:ext cx="1427060" cy="571770"/>
            </a:xfrm>
            <a:prstGeom prst="rect">
              <a:avLst/>
            </a:prstGeom>
            <a:noFill/>
            <a:ln>
              <a:noFill/>
            </a:ln>
          </p:spPr>
        </p:pic>
        <p:sp>
          <p:nvSpPr>
            <p:cNvPr id="408" name="Google Shape;408;p23"/>
            <p:cNvSpPr/>
            <p:nvPr/>
          </p:nvSpPr>
          <p:spPr>
            <a:xfrm>
              <a:off x="13720572" y="2844349"/>
              <a:ext cx="1325880" cy="470534"/>
            </a:xfrm>
            <a:custGeom>
              <a:rect b="b" l="l" r="r" t="t"/>
              <a:pathLst>
                <a:path extrusionOk="0" h="470535" w="1325880">
                  <a:moveTo>
                    <a:pt x="0" y="235084"/>
                  </a:moveTo>
                  <a:lnTo>
                    <a:pt x="13464" y="187707"/>
                  </a:lnTo>
                  <a:lnTo>
                    <a:pt x="52080" y="143579"/>
                  </a:lnTo>
                  <a:lnTo>
                    <a:pt x="113183" y="103646"/>
                  </a:lnTo>
                  <a:lnTo>
                    <a:pt x="151334" y="85549"/>
                  </a:lnTo>
                  <a:lnTo>
                    <a:pt x="194108" y="68854"/>
                  </a:lnTo>
                  <a:lnTo>
                    <a:pt x="241171" y="53682"/>
                  </a:lnTo>
                  <a:lnTo>
                    <a:pt x="292190" y="40148"/>
                  </a:lnTo>
                  <a:lnTo>
                    <a:pt x="346832" y="28373"/>
                  </a:lnTo>
                  <a:lnTo>
                    <a:pt x="404764" y="18474"/>
                  </a:lnTo>
                  <a:lnTo>
                    <a:pt x="465653" y="10568"/>
                  </a:lnTo>
                  <a:lnTo>
                    <a:pt x="529165" y="4776"/>
                  </a:lnTo>
                  <a:lnTo>
                    <a:pt x="594968" y="1213"/>
                  </a:lnTo>
                  <a:lnTo>
                    <a:pt x="662728" y="0"/>
                  </a:lnTo>
                  <a:lnTo>
                    <a:pt x="730489" y="1213"/>
                  </a:lnTo>
                  <a:lnTo>
                    <a:pt x="796292" y="4776"/>
                  </a:lnTo>
                  <a:lnTo>
                    <a:pt x="859804" y="10568"/>
                  </a:lnTo>
                  <a:lnTo>
                    <a:pt x="920693" y="18474"/>
                  </a:lnTo>
                  <a:lnTo>
                    <a:pt x="978625" y="28373"/>
                  </a:lnTo>
                  <a:lnTo>
                    <a:pt x="1033267" y="40148"/>
                  </a:lnTo>
                  <a:lnTo>
                    <a:pt x="1084286" y="53682"/>
                  </a:lnTo>
                  <a:lnTo>
                    <a:pt x="1131349" y="68854"/>
                  </a:lnTo>
                  <a:lnTo>
                    <a:pt x="1174123" y="85549"/>
                  </a:lnTo>
                  <a:lnTo>
                    <a:pt x="1212275" y="103646"/>
                  </a:lnTo>
                  <a:lnTo>
                    <a:pt x="1245470" y="123029"/>
                  </a:lnTo>
                  <a:lnTo>
                    <a:pt x="1295663" y="165177"/>
                  </a:lnTo>
                  <a:lnTo>
                    <a:pt x="1322037" y="211048"/>
                  </a:lnTo>
                  <a:lnTo>
                    <a:pt x="1325458" y="235084"/>
                  </a:lnTo>
                  <a:lnTo>
                    <a:pt x="1311994" y="282462"/>
                  </a:lnTo>
                  <a:lnTo>
                    <a:pt x="1273378" y="326590"/>
                  </a:lnTo>
                  <a:lnTo>
                    <a:pt x="1212275" y="366523"/>
                  </a:lnTo>
                  <a:lnTo>
                    <a:pt x="1174123" y="384620"/>
                  </a:lnTo>
                  <a:lnTo>
                    <a:pt x="1131349" y="401315"/>
                  </a:lnTo>
                  <a:lnTo>
                    <a:pt x="1084286" y="416488"/>
                  </a:lnTo>
                  <a:lnTo>
                    <a:pt x="1033267" y="430021"/>
                  </a:lnTo>
                  <a:lnTo>
                    <a:pt x="978625" y="441796"/>
                  </a:lnTo>
                  <a:lnTo>
                    <a:pt x="920693" y="451695"/>
                  </a:lnTo>
                  <a:lnTo>
                    <a:pt x="859804" y="459601"/>
                  </a:lnTo>
                  <a:lnTo>
                    <a:pt x="796292" y="465393"/>
                  </a:lnTo>
                  <a:lnTo>
                    <a:pt x="730489" y="468956"/>
                  </a:lnTo>
                  <a:lnTo>
                    <a:pt x="662728" y="470169"/>
                  </a:lnTo>
                  <a:lnTo>
                    <a:pt x="594968" y="468956"/>
                  </a:lnTo>
                  <a:lnTo>
                    <a:pt x="529165" y="465393"/>
                  </a:lnTo>
                  <a:lnTo>
                    <a:pt x="465653" y="459601"/>
                  </a:lnTo>
                  <a:lnTo>
                    <a:pt x="404764" y="451695"/>
                  </a:lnTo>
                  <a:lnTo>
                    <a:pt x="346832" y="441796"/>
                  </a:lnTo>
                  <a:lnTo>
                    <a:pt x="292190" y="430021"/>
                  </a:lnTo>
                  <a:lnTo>
                    <a:pt x="241171" y="416488"/>
                  </a:lnTo>
                  <a:lnTo>
                    <a:pt x="194108" y="401315"/>
                  </a:lnTo>
                  <a:lnTo>
                    <a:pt x="151334" y="384620"/>
                  </a:lnTo>
                  <a:lnTo>
                    <a:pt x="113183" y="366523"/>
                  </a:lnTo>
                  <a:lnTo>
                    <a:pt x="79987" y="347140"/>
                  </a:lnTo>
                  <a:lnTo>
                    <a:pt x="29794" y="304992"/>
                  </a:lnTo>
                  <a:lnTo>
                    <a:pt x="3421" y="259121"/>
                  </a:lnTo>
                  <a:lnTo>
                    <a:pt x="0" y="235084"/>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09" name="Google Shape;409;p23"/>
            <p:cNvPicPr preferRelativeResize="0"/>
            <p:nvPr/>
          </p:nvPicPr>
          <p:blipFill rotWithShape="1">
            <a:blip r:embed="rId7">
              <a:alphaModFix/>
            </a:blip>
            <a:srcRect b="0" l="0" r="0" t="0"/>
            <a:stretch/>
          </p:blipFill>
          <p:spPr>
            <a:xfrm>
              <a:off x="14464277" y="2949657"/>
              <a:ext cx="523183" cy="1441168"/>
            </a:xfrm>
            <a:prstGeom prst="rect">
              <a:avLst/>
            </a:prstGeom>
            <a:noFill/>
            <a:ln>
              <a:noFill/>
            </a:ln>
          </p:spPr>
        </p:pic>
        <p:sp>
          <p:nvSpPr>
            <p:cNvPr id="410" name="Google Shape;410;p23"/>
            <p:cNvSpPr/>
            <p:nvPr/>
          </p:nvSpPr>
          <p:spPr>
            <a:xfrm>
              <a:off x="14515077" y="2975057"/>
              <a:ext cx="421640" cy="1339850"/>
            </a:xfrm>
            <a:custGeom>
              <a:rect b="b" l="l" r="r" t="t"/>
              <a:pathLst>
                <a:path extrusionOk="0" h="1339850" w="421640">
                  <a:moveTo>
                    <a:pt x="250749" y="1339567"/>
                  </a:moveTo>
                  <a:lnTo>
                    <a:pt x="35070" y="1168733"/>
                  </a:lnTo>
                  <a:lnTo>
                    <a:pt x="131698" y="1157522"/>
                  </a:lnTo>
                  <a:lnTo>
                    <a:pt x="0" y="22422"/>
                  </a:lnTo>
                  <a:lnTo>
                    <a:pt x="193255" y="0"/>
                  </a:lnTo>
                  <a:lnTo>
                    <a:pt x="324955" y="1135100"/>
                  </a:lnTo>
                  <a:lnTo>
                    <a:pt x="421584" y="1123888"/>
                  </a:lnTo>
                  <a:lnTo>
                    <a:pt x="250749" y="1339567"/>
                  </a:lnTo>
                  <a:close/>
                </a:path>
              </a:pathLst>
            </a:custGeom>
            <a:solidFill>
              <a:srgbClr val="00A58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1" name="Google Shape;411;p23"/>
            <p:cNvSpPr/>
            <p:nvPr/>
          </p:nvSpPr>
          <p:spPr>
            <a:xfrm>
              <a:off x="14515077" y="2975057"/>
              <a:ext cx="421640" cy="1339850"/>
            </a:xfrm>
            <a:custGeom>
              <a:rect b="b" l="l" r="r" t="t"/>
              <a:pathLst>
                <a:path extrusionOk="0" h="1339850" w="421640">
                  <a:moveTo>
                    <a:pt x="35070" y="1168733"/>
                  </a:moveTo>
                  <a:lnTo>
                    <a:pt x="131698" y="1157522"/>
                  </a:lnTo>
                  <a:lnTo>
                    <a:pt x="0" y="22422"/>
                  </a:lnTo>
                  <a:lnTo>
                    <a:pt x="193255" y="0"/>
                  </a:lnTo>
                  <a:lnTo>
                    <a:pt x="324955" y="1135100"/>
                  </a:lnTo>
                  <a:lnTo>
                    <a:pt x="421584" y="1123888"/>
                  </a:lnTo>
                  <a:lnTo>
                    <a:pt x="250749" y="1339567"/>
                  </a:lnTo>
                  <a:lnTo>
                    <a:pt x="35070" y="1168733"/>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12" name="Google Shape;412;p23"/>
            <p:cNvPicPr preferRelativeResize="0"/>
            <p:nvPr/>
          </p:nvPicPr>
          <p:blipFill rotWithShape="1">
            <a:blip r:embed="rId8">
              <a:alphaModFix/>
            </a:blip>
            <a:srcRect b="0" l="0" r="0" t="0"/>
            <a:stretch/>
          </p:blipFill>
          <p:spPr>
            <a:xfrm>
              <a:off x="13159363" y="4623527"/>
              <a:ext cx="2416783" cy="939072"/>
            </a:xfrm>
            <a:prstGeom prst="rect">
              <a:avLst/>
            </a:prstGeom>
            <a:noFill/>
            <a:ln>
              <a:noFill/>
            </a:ln>
          </p:spPr>
        </p:pic>
        <p:sp>
          <p:nvSpPr>
            <p:cNvPr id="413" name="Google Shape;413;p23"/>
            <p:cNvSpPr/>
            <p:nvPr/>
          </p:nvSpPr>
          <p:spPr>
            <a:xfrm>
              <a:off x="13210163" y="4648930"/>
              <a:ext cx="2315210" cy="837565"/>
            </a:xfrm>
            <a:custGeom>
              <a:rect b="b" l="l" r="r" t="t"/>
              <a:pathLst>
                <a:path extrusionOk="0" h="837564" w="2315209">
                  <a:moveTo>
                    <a:pt x="330739" y="734395"/>
                  </a:moveTo>
                  <a:lnTo>
                    <a:pt x="327188" y="689194"/>
                  </a:lnTo>
                  <a:lnTo>
                    <a:pt x="324512" y="643920"/>
                  </a:lnTo>
                  <a:lnTo>
                    <a:pt x="320085" y="598790"/>
                  </a:lnTo>
                  <a:lnTo>
                    <a:pt x="311284" y="554018"/>
                  </a:lnTo>
                  <a:lnTo>
                    <a:pt x="285593" y="520530"/>
                  </a:lnTo>
                  <a:lnTo>
                    <a:pt x="252866" y="510699"/>
                  </a:lnTo>
                  <a:lnTo>
                    <a:pt x="241081" y="506210"/>
                  </a:lnTo>
                  <a:lnTo>
                    <a:pt x="258686" y="453921"/>
                  </a:lnTo>
                  <a:lnTo>
                    <a:pt x="291829" y="412292"/>
                  </a:lnTo>
                  <a:lnTo>
                    <a:pt x="348190" y="400472"/>
                  </a:lnTo>
                  <a:lnTo>
                    <a:pt x="369651" y="399408"/>
                  </a:lnTo>
                  <a:lnTo>
                    <a:pt x="408431" y="395597"/>
                  </a:lnTo>
                  <a:lnTo>
                    <a:pt x="447356" y="392442"/>
                  </a:lnTo>
                  <a:lnTo>
                    <a:pt x="486339" y="389549"/>
                  </a:lnTo>
                  <a:lnTo>
                    <a:pt x="525293" y="386524"/>
                  </a:lnTo>
                  <a:lnTo>
                    <a:pt x="530443" y="376914"/>
                  </a:lnTo>
                  <a:lnTo>
                    <a:pt x="535784" y="367338"/>
                  </a:lnTo>
                  <a:lnTo>
                    <a:pt x="540743" y="357692"/>
                  </a:lnTo>
                  <a:lnTo>
                    <a:pt x="544748" y="347871"/>
                  </a:lnTo>
                  <a:lnTo>
                    <a:pt x="548646" y="328224"/>
                  </a:lnTo>
                  <a:lnTo>
                    <a:pt x="550346" y="308162"/>
                  </a:lnTo>
                  <a:lnTo>
                    <a:pt x="554111" y="288628"/>
                  </a:lnTo>
                  <a:lnTo>
                    <a:pt x="564204" y="270567"/>
                  </a:lnTo>
                  <a:lnTo>
                    <a:pt x="574881" y="264183"/>
                  </a:lnTo>
                  <a:lnTo>
                    <a:pt x="589907" y="261313"/>
                  </a:lnTo>
                  <a:lnTo>
                    <a:pt x="606673" y="259849"/>
                  </a:lnTo>
                  <a:lnTo>
                    <a:pt x="622569" y="257683"/>
                  </a:lnTo>
                  <a:lnTo>
                    <a:pt x="659735" y="294263"/>
                  </a:lnTo>
                  <a:lnTo>
                    <a:pt x="680935" y="334987"/>
                  </a:lnTo>
                  <a:lnTo>
                    <a:pt x="683523" y="358428"/>
                  </a:lnTo>
                  <a:lnTo>
                    <a:pt x="682712" y="382678"/>
                  </a:lnTo>
                  <a:lnTo>
                    <a:pt x="685876" y="405630"/>
                  </a:lnTo>
                  <a:lnTo>
                    <a:pt x="700389" y="425176"/>
                  </a:lnTo>
                  <a:lnTo>
                    <a:pt x="724117" y="434880"/>
                  </a:lnTo>
                  <a:lnTo>
                    <a:pt x="753906" y="437380"/>
                  </a:lnTo>
                  <a:lnTo>
                    <a:pt x="786121" y="437000"/>
                  </a:lnTo>
                  <a:lnTo>
                    <a:pt x="817123" y="438060"/>
                  </a:lnTo>
                  <a:lnTo>
                    <a:pt x="818354" y="477340"/>
                  </a:lnTo>
                  <a:lnTo>
                    <a:pt x="817164" y="517037"/>
                  </a:lnTo>
                  <a:lnTo>
                    <a:pt x="820817" y="555898"/>
                  </a:lnTo>
                  <a:lnTo>
                    <a:pt x="836577" y="592670"/>
                  </a:lnTo>
                  <a:lnTo>
                    <a:pt x="850277" y="598839"/>
                  </a:lnTo>
                  <a:lnTo>
                    <a:pt x="871295" y="595957"/>
                  </a:lnTo>
                  <a:lnTo>
                    <a:pt x="914399" y="579786"/>
                  </a:lnTo>
                  <a:lnTo>
                    <a:pt x="967296" y="553355"/>
                  </a:lnTo>
                  <a:lnTo>
                    <a:pt x="1011676" y="528249"/>
                  </a:lnTo>
                  <a:lnTo>
                    <a:pt x="1025003" y="495764"/>
                  </a:lnTo>
                  <a:lnTo>
                    <a:pt x="1039030" y="465401"/>
                  </a:lnTo>
                  <a:lnTo>
                    <a:pt x="1108952" y="425176"/>
                  </a:lnTo>
                  <a:lnTo>
                    <a:pt x="1152139" y="419788"/>
                  </a:lnTo>
                  <a:lnTo>
                    <a:pt x="1195979" y="416808"/>
                  </a:lnTo>
                  <a:lnTo>
                    <a:pt x="1240080" y="414791"/>
                  </a:lnTo>
                  <a:lnTo>
                    <a:pt x="1284051" y="412292"/>
                  </a:lnTo>
                  <a:lnTo>
                    <a:pt x="1288171" y="362312"/>
                  </a:lnTo>
                  <a:lnTo>
                    <a:pt x="1291228" y="312254"/>
                  </a:lnTo>
                  <a:lnTo>
                    <a:pt x="1293861" y="262165"/>
                  </a:lnTo>
                  <a:lnTo>
                    <a:pt x="1296706" y="212092"/>
                  </a:lnTo>
                  <a:lnTo>
                    <a:pt x="1300402" y="162081"/>
                  </a:lnTo>
                  <a:lnTo>
                    <a:pt x="1305584" y="112178"/>
                  </a:lnTo>
                  <a:lnTo>
                    <a:pt x="1312891" y="62430"/>
                  </a:lnTo>
                  <a:lnTo>
                    <a:pt x="1322960" y="12884"/>
                  </a:lnTo>
                  <a:lnTo>
                    <a:pt x="1364000" y="126"/>
                  </a:lnTo>
                  <a:lnTo>
                    <a:pt x="1381326" y="0"/>
                  </a:lnTo>
                  <a:lnTo>
                    <a:pt x="1410735" y="1409"/>
                  </a:lnTo>
                  <a:lnTo>
                    <a:pt x="1439894" y="4831"/>
                  </a:lnTo>
                  <a:lnTo>
                    <a:pt x="1468951" y="9059"/>
                  </a:lnTo>
                  <a:lnTo>
                    <a:pt x="1498059" y="12884"/>
                  </a:lnTo>
                  <a:lnTo>
                    <a:pt x="1520730" y="58300"/>
                  </a:lnTo>
                  <a:lnTo>
                    <a:pt x="1536969" y="103073"/>
                  </a:lnTo>
                  <a:lnTo>
                    <a:pt x="1542235" y="157127"/>
                  </a:lnTo>
                  <a:lnTo>
                    <a:pt x="1545717" y="211256"/>
                  </a:lnTo>
                  <a:lnTo>
                    <a:pt x="1548511" y="265415"/>
                  </a:lnTo>
                  <a:lnTo>
                    <a:pt x="1551715" y="319558"/>
                  </a:lnTo>
                  <a:lnTo>
                    <a:pt x="1556424" y="373640"/>
                  </a:lnTo>
                  <a:lnTo>
                    <a:pt x="1559931" y="396284"/>
                  </a:lnTo>
                  <a:lnTo>
                    <a:pt x="1564946" y="418820"/>
                  </a:lnTo>
                  <a:lnTo>
                    <a:pt x="1570564" y="441314"/>
                  </a:lnTo>
                  <a:lnTo>
                    <a:pt x="1575881" y="463829"/>
                  </a:lnTo>
                  <a:lnTo>
                    <a:pt x="1619002" y="457049"/>
                  </a:lnTo>
                  <a:lnTo>
                    <a:pt x="1643546" y="453687"/>
                  </a:lnTo>
                  <a:lnTo>
                    <a:pt x="1654243" y="452390"/>
                  </a:lnTo>
                  <a:lnTo>
                    <a:pt x="1655824" y="451807"/>
                  </a:lnTo>
                  <a:lnTo>
                    <a:pt x="1653022" y="450587"/>
                  </a:lnTo>
                  <a:lnTo>
                    <a:pt x="1650569" y="447376"/>
                  </a:lnTo>
                  <a:lnTo>
                    <a:pt x="1653195" y="440825"/>
                  </a:lnTo>
                  <a:lnTo>
                    <a:pt x="1692612" y="412292"/>
                  </a:lnTo>
                  <a:lnTo>
                    <a:pt x="1764175" y="378876"/>
                  </a:lnTo>
                  <a:lnTo>
                    <a:pt x="1809343" y="360755"/>
                  </a:lnTo>
                  <a:lnTo>
                    <a:pt x="1833869" y="363499"/>
                  </a:lnTo>
                  <a:lnTo>
                    <a:pt x="1858531" y="365925"/>
                  </a:lnTo>
                  <a:lnTo>
                    <a:pt x="1882919" y="368987"/>
                  </a:lnTo>
                  <a:lnTo>
                    <a:pt x="1906619" y="373640"/>
                  </a:lnTo>
                  <a:lnTo>
                    <a:pt x="1921708" y="379720"/>
                  </a:lnTo>
                  <a:lnTo>
                    <a:pt x="1935299" y="387922"/>
                  </a:lnTo>
                  <a:lnTo>
                    <a:pt x="1949142" y="395425"/>
                  </a:lnTo>
                  <a:lnTo>
                    <a:pt x="1964987" y="399408"/>
                  </a:lnTo>
                  <a:lnTo>
                    <a:pt x="1994294" y="399216"/>
                  </a:lnTo>
                  <a:lnTo>
                    <a:pt x="2023463" y="395658"/>
                  </a:lnTo>
                  <a:lnTo>
                    <a:pt x="2052577" y="390755"/>
                  </a:lnTo>
                  <a:lnTo>
                    <a:pt x="2081718" y="386524"/>
                  </a:lnTo>
                  <a:lnTo>
                    <a:pt x="2098595" y="341327"/>
                  </a:lnTo>
                  <a:lnTo>
                    <a:pt x="2120629" y="296335"/>
                  </a:lnTo>
                  <a:lnTo>
                    <a:pt x="2144177" y="261005"/>
                  </a:lnTo>
                  <a:lnTo>
                    <a:pt x="2159514" y="242591"/>
                  </a:lnTo>
                  <a:lnTo>
                    <a:pt x="2159577" y="244608"/>
                  </a:lnTo>
                  <a:lnTo>
                    <a:pt x="2160087" y="244172"/>
                  </a:lnTo>
                  <a:lnTo>
                    <a:pt x="2165180" y="233835"/>
                  </a:lnTo>
                  <a:lnTo>
                    <a:pt x="2178994" y="206146"/>
                  </a:lnTo>
                  <a:lnTo>
                    <a:pt x="2189692" y="218805"/>
                  </a:lnTo>
                  <a:lnTo>
                    <a:pt x="2201035" y="231314"/>
                  </a:lnTo>
                  <a:lnTo>
                    <a:pt x="2211086" y="244123"/>
                  </a:lnTo>
                  <a:lnTo>
                    <a:pt x="2217906" y="257683"/>
                  </a:lnTo>
                  <a:lnTo>
                    <a:pt x="2230796" y="307195"/>
                  </a:lnTo>
                  <a:lnTo>
                    <a:pt x="2234208" y="340468"/>
                  </a:lnTo>
                  <a:lnTo>
                    <a:pt x="2232428" y="361308"/>
                  </a:lnTo>
                  <a:lnTo>
                    <a:pt x="2229745" y="373523"/>
                  </a:lnTo>
                  <a:lnTo>
                    <a:pt x="2230445" y="380922"/>
                  </a:lnTo>
                  <a:lnTo>
                    <a:pt x="2238817" y="387311"/>
                  </a:lnTo>
                  <a:lnTo>
                    <a:pt x="2259148" y="396498"/>
                  </a:lnTo>
                  <a:lnTo>
                    <a:pt x="2295726" y="412292"/>
                  </a:lnTo>
                  <a:lnTo>
                    <a:pt x="2315182" y="644207"/>
                  </a:lnTo>
                  <a:lnTo>
                    <a:pt x="0" y="837469"/>
                  </a:lnTo>
                  <a:lnTo>
                    <a:pt x="0" y="708628"/>
                  </a:lnTo>
                  <a:lnTo>
                    <a:pt x="51083" y="710107"/>
                  </a:lnTo>
                  <a:lnTo>
                    <a:pt x="102184" y="711398"/>
                  </a:lnTo>
                  <a:lnTo>
                    <a:pt x="153293" y="712615"/>
                  </a:lnTo>
                  <a:lnTo>
                    <a:pt x="204399" y="713868"/>
                  </a:lnTo>
                  <a:lnTo>
                    <a:pt x="255489" y="715272"/>
                  </a:lnTo>
                  <a:lnTo>
                    <a:pt x="306554" y="716939"/>
                  </a:lnTo>
                  <a:lnTo>
                    <a:pt x="357581" y="718982"/>
                  </a:lnTo>
                  <a:lnTo>
                    <a:pt x="408560" y="721512"/>
                  </a:lnTo>
                  <a:lnTo>
                    <a:pt x="449371" y="724679"/>
                  </a:lnTo>
                  <a:lnTo>
                    <a:pt x="466926" y="734396"/>
                  </a:lnTo>
                  <a:lnTo>
                    <a:pt x="464110" y="743028"/>
                  </a:lnTo>
                  <a:lnTo>
                    <a:pt x="467189" y="755565"/>
                  </a:lnTo>
                  <a:lnTo>
                    <a:pt x="486382" y="773048"/>
                  </a:lnTo>
                  <a:lnTo>
                    <a:pt x="494508" y="775610"/>
                  </a:lnTo>
                  <a:lnTo>
                    <a:pt x="504413" y="775326"/>
                  </a:lnTo>
                  <a:lnTo>
                    <a:pt x="515031" y="773902"/>
                  </a:lnTo>
                  <a:lnTo>
                    <a:pt x="525293" y="773048"/>
                  </a:lnTo>
                </a:path>
              </a:pathLst>
            </a:custGeom>
            <a:noFill/>
            <a:ln cap="flat" cmpd="sng" w="25375">
              <a:solidFill>
                <a:srgbClr val="0000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14" name="Google Shape;414;p23"/>
            <p:cNvPicPr preferRelativeResize="0"/>
            <p:nvPr/>
          </p:nvPicPr>
          <p:blipFill rotWithShape="1">
            <a:blip r:embed="rId9">
              <a:alphaModFix/>
            </a:blip>
            <a:srcRect b="0" l="0" r="0" t="0"/>
            <a:stretch/>
          </p:blipFill>
          <p:spPr>
            <a:xfrm>
              <a:off x="13212177" y="3223441"/>
              <a:ext cx="1257069" cy="1772062"/>
            </a:xfrm>
            <a:prstGeom prst="rect">
              <a:avLst/>
            </a:prstGeom>
            <a:noFill/>
            <a:ln>
              <a:noFill/>
            </a:ln>
          </p:spPr>
        </p:pic>
        <p:sp>
          <p:nvSpPr>
            <p:cNvPr id="415" name="Google Shape;415;p23"/>
            <p:cNvSpPr/>
            <p:nvPr/>
          </p:nvSpPr>
          <p:spPr>
            <a:xfrm>
              <a:off x="13263120" y="3248841"/>
              <a:ext cx="391160" cy="1670685"/>
            </a:xfrm>
            <a:custGeom>
              <a:rect b="b" l="l" r="r" t="t"/>
              <a:pathLst>
                <a:path extrusionOk="0" h="1670685" w="391159">
                  <a:moveTo>
                    <a:pt x="289014" y="1670461"/>
                  </a:moveTo>
                  <a:lnTo>
                    <a:pt x="254267" y="1639121"/>
                  </a:lnTo>
                  <a:lnTo>
                    <a:pt x="221615" y="1605763"/>
                  </a:lnTo>
                  <a:lnTo>
                    <a:pt x="191086" y="1570460"/>
                  </a:lnTo>
                  <a:lnTo>
                    <a:pt x="162707" y="1533285"/>
                  </a:lnTo>
                  <a:lnTo>
                    <a:pt x="136507" y="1494311"/>
                  </a:lnTo>
                  <a:lnTo>
                    <a:pt x="112512" y="1453612"/>
                  </a:lnTo>
                  <a:lnTo>
                    <a:pt x="90752" y="1411261"/>
                  </a:lnTo>
                  <a:lnTo>
                    <a:pt x="71253" y="1367331"/>
                  </a:lnTo>
                  <a:lnTo>
                    <a:pt x="54043" y="1321894"/>
                  </a:lnTo>
                  <a:lnTo>
                    <a:pt x="39150" y="1275025"/>
                  </a:lnTo>
                  <a:lnTo>
                    <a:pt x="26601" y="1226797"/>
                  </a:lnTo>
                  <a:lnTo>
                    <a:pt x="16425" y="1177283"/>
                  </a:lnTo>
                  <a:lnTo>
                    <a:pt x="8649" y="1126555"/>
                  </a:lnTo>
                  <a:lnTo>
                    <a:pt x="3301" y="1074688"/>
                  </a:lnTo>
                  <a:lnTo>
                    <a:pt x="409" y="1021754"/>
                  </a:lnTo>
                  <a:lnTo>
                    <a:pt x="0" y="967826"/>
                  </a:lnTo>
                  <a:lnTo>
                    <a:pt x="2101" y="912978"/>
                  </a:lnTo>
                  <a:lnTo>
                    <a:pt x="5864" y="865883"/>
                  </a:lnTo>
                  <a:lnTo>
                    <a:pt x="11415" y="818615"/>
                  </a:lnTo>
                  <a:lnTo>
                    <a:pt x="18730" y="771228"/>
                  </a:lnTo>
                  <a:lnTo>
                    <a:pt x="27787" y="723777"/>
                  </a:lnTo>
                  <a:lnTo>
                    <a:pt x="38562" y="676315"/>
                  </a:lnTo>
                  <a:lnTo>
                    <a:pt x="51033" y="628897"/>
                  </a:lnTo>
                  <a:lnTo>
                    <a:pt x="65176" y="581577"/>
                  </a:lnTo>
                  <a:lnTo>
                    <a:pt x="80969" y="534410"/>
                  </a:lnTo>
                  <a:lnTo>
                    <a:pt x="98387" y="487449"/>
                  </a:lnTo>
                  <a:lnTo>
                    <a:pt x="117409" y="440749"/>
                  </a:lnTo>
                  <a:lnTo>
                    <a:pt x="138012" y="394363"/>
                  </a:lnTo>
                  <a:lnTo>
                    <a:pt x="160171" y="348346"/>
                  </a:lnTo>
                  <a:lnTo>
                    <a:pt x="183864" y="302753"/>
                  </a:lnTo>
                  <a:lnTo>
                    <a:pt x="209068" y="257637"/>
                  </a:lnTo>
                  <a:lnTo>
                    <a:pt x="235760" y="213052"/>
                  </a:lnTo>
                  <a:lnTo>
                    <a:pt x="263917" y="169054"/>
                  </a:lnTo>
                  <a:lnTo>
                    <a:pt x="293516" y="125695"/>
                  </a:lnTo>
                  <a:lnTo>
                    <a:pt x="324533" y="83030"/>
                  </a:lnTo>
                  <a:lnTo>
                    <a:pt x="356946" y="41114"/>
                  </a:lnTo>
                  <a:lnTo>
                    <a:pt x="390731" y="0"/>
                  </a:lnTo>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16" name="Google Shape;416;p23"/>
            <p:cNvPicPr preferRelativeResize="0"/>
            <p:nvPr/>
          </p:nvPicPr>
          <p:blipFill rotWithShape="1">
            <a:blip r:embed="rId10">
              <a:alphaModFix/>
            </a:blip>
            <a:srcRect b="0" l="0" r="0" t="0"/>
            <a:stretch/>
          </p:blipFill>
          <p:spPr>
            <a:xfrm>
              <a:off x="14922525" y="3798828"/>
              <a:ext cx="871745" cy="748156"/>
            </a:xfrm>
            <a:prstGeom prst="rect">
              <a:avLst/>
            </a:prstGeom>
            <a:noFill/>
            <a:ln>
              <a:noFill/>
            </a:ln>
          </p:spPr>
        </p:pic>
        <p:sp>
          <p:nvSpPr>
            <p:cNvPr id="417" name="Google Shape;417;p23"/>
            <p:cNvSpPr/>
            <p:nvPr/>
          </p:nvSpPr>
          <p:spPr>
            <a:xfrm>
              <a:off x="14959084" y="3835387"/>
              <a:ext cx="744855" cy="621665"/>
            </a:xfrm>
            <a:custGeom>
              <a:rect b="b" l="l" r="r" t="t"/>
              <a:pathLst>
                <a:path extrusionOk="0" h="621664" w="744855">
                  <a:moveTo>
                    <a:pt x="46753" y="621155"/>
                  </a:moveTo>
                  <a:lnTo>
                    <a:pt x="0" y="57943"/>
                  </a:lnTo>
                  <a:lnTo>
                    <a:pt x="697989" y="0"/>
                  </a:lnTo>
                  <a:lnTo>
                    <a:pt x="744744" y="563212"/>
                  </a:lnTo>
                  <a:lnTo>
                    <a:pt x="46753" y="62115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8" name="Google Shape;418;p23"/>
            <p:cNvSpPr/>
            <p:nvPr/>
          </p:nvSpPr>
          <p:spPr>
            <a:xfrm>
              <a:off x="14959084" y="3835387"/>
              <a:ext cx="744855" cy="621665"/>
            </a:xfrm>
            <a:custGeom>
              <a:rect b="b" l="l" r="r" t="t"/>
              <a:pathLst>
                <a:path extrusionOk="0" h="621664" w="744855">
                  <a:moveTo>
                    <a:pt x="0" y="57943"/>
                  </a:moveTo>
                  <a:lnTo>
                    <a:pt x="697989" y="0"/>
                  </a:lnTo>
                  <a:lnTo>
                    <a:pt x="744744" y="563212"/>
                  </a:lnTo>
                  <a:lnTo>
                    <a:pt x="46753" y="621155"/>
                  </a:lnTo>
                  <a:lnTo>
                    <a:pt x="0" y="57943"/>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19" name="Google Shape;419;p23"/>
            <p:cNvPicPr preferRelativeResize="0"/>
            <p:nvPr/>
          </p:nvPicPr>
          <p:blipFill rotWithShape="1">
            <a:blip r:embed="rId11">
              <a:alphaModFix/>
            </a:blip>
            <a:srcRect b="0" l="0" r="0" t="0"/>
            <a:stretch/>
          </p:blipFill>
          <p:spPr>
            <a:xfrm>
              <a:off x="13147991" y="2101561"/>
              <a:ext cx="873619" cy="750572"/>
            </a:xfrm>
            <a:prstGeom prst="rect">
              <a:avLst/>
            </a:prstGeom>
            <a:noFill/>
            <a:ln>
              <a:noFill/>
            </a:ln>
          </p:spPr>
        </p:pic>
        <p:sp>
          <p:nvSpPr>
            <p:cNvPr id="420" name="Google Shape;420;p23"/>
            <p:cNvSpPr/>
            <p:nvPr/>
          </p:nvSpPr>
          <p:spPr>
            <a:xfrm>
              <a:off x="13184548" y="2138120"/>
              <a:ext cx="746760" cy="623570"/>
            </a:xfrm>
            <a:custGeom>
              <a:rect b="b" l="l" r="r" t="t"/>
              <a:pathLst>
                <a:path extrusionOk="0" h="623569" w="746759">
                  <a:moveTo>
                    <a:pt x="697769" y="623572"/>
                  </a:moveTo>
                  <a:lnTo>
                    <a:pt x="0" y="563034"/>
                  </a:lnTo>
                  <a:lnTo>
                    <a:pt x="48848" y="0"/>
                  </a:lnTo>
                  <a:lnTo>
                    <a:pt x="746618" y="60537"/>
                  </a:lnTo>
                  <a:lnTo>
                    <a:pt x="697769" y="623572"/>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1" name="Google Shape;421;p23"/>
            <p:cNvSpPr/>
            <p:nvPr/>
          </p:nvSpPr>
          <p:spPr>
            <a:xfrm>
              <a:off x="13184548" y="2138120"/>
              <a:ext cx="746760" cy="623570"/>
            </a:xfrm>
            <a:custGeom>
              <a:rect b="b" l="l" r="r" t="t"/>
              <a:pathLst>
                <a:path extrusionOk="0" h="623569" w="746759">
                  <a:moveTo>
                    <a:pt x="48848" y="0"/>
                  </a:moveTo>
                  <a:lnTo>
                    <a:pt x="746618" y="60537"/>
                  </a:lnTo>
                  <a:lnTo>
                    <a:pt x="697769" y="623572"/>
                  </a:lnTo>
                  <a:lnTo>
                    <a:pt x="0" y="563034"/>
                  </a:lnTo>
                  <a:lnTo>
                    <a:pt x="48848" y="0"/>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422" name="Google Shape;422;p23"/>
            <p:cNvPicPr preferRelativeResize="0"/>
            <p:nvPr/>
          </p:nvPicPr>
          <p:blipFill rotWithShape="1">
            <a:blip r:embed="rId10">
              <a:alphaModFix/>
            </a:blip>
            <a:srcRect b="0" l="0" r="0" t="0"/>
            <a:stretch/>
          </p:blipFill>
          <p:spPr>
            <a:xfrm>
              <a:off x="14644984" y="1615623"/>
              <a:ext cx="871745" cy="748156"/>
            </a:xfrm>
            <a:prstGeom prst="rect">
              <a:avLst/>
            </a:prstGeom>
            <a:noFill/>
            <a:ln>
              <a:noFill/>
            </a:ln>
          </p:spPr>
        </p:pic>
        <p:sp>
          <p:nvSpPr>
            <p:cNvPr id="423" name="Google Shape;423;p23"/>
            <p:cNvSpPr/>
            <p:nvPr/>
          </p:nvSpPr>
          <p:spPr>
            <a:xfrm>
              <a:off x="14681544" y="1652182"/>
              <a:ext cx="744855" cy="621665"/>
            </a:xfrm>
            <a:custGeom>
              <a:rect b="b" l="l" r="r" t="t"/>
              <a:pathLst>
                <a:path extrusionOk="0" h="621664" w="744855">
                  <a:moveTo>
                    <a:pt x="46754" y="621155"/>
                  </a:moveTo>
                  <a:lnTo>
                    <a:pt x="0" y="57943"/>
                  </a:lnTo>
                  <a:lnTo>
                    <a:pt x="697991" y="0"/>
                  </a:lnTo>
                  <a:lnTo>
                    <a:pt x="744745" y="563212"/>
                  </a:lnTo>
                  <a:lnTo>
                    <a:pt x="46754" y="621155"/>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4" name="Google Shape;424;p23"/>
            <p:cNvSpPr/>
            <p:nvPr/>
          </p:nvSpPr>
          <p:spPr>
            <a:xfrm>
              <a:off x="14681544" y="1652182"/>
              <a:ext cx="744855" cy="621665"/>
            </a:xfrm>
            <a:custGeom>
              <a:rect b="b" l="l" r="r" t="t"/>
              <a:pathLst>
                <a:path extrusionOk="0" h="621664" w="744855">
                  <a:moveTo>
                    <a:pt x="0" y="57943"/>
                  </a:moveTo>
                  <a:lnTo>
                    <a:pt x="697991" y="0"/>
                  </a:lnTo>
                  <a:lnTo>
                    <a:pt x="744745" y="563212"/>
                  </a:lnTo>
                  <a:lnTo>
                    <a:pt x="46754" y="621155"/>
                  </a:lnTo>
                  <a:lnTo>
                    <a:pt x="0" y="57943"/>
                  </a:lnTo>
                  <a:close/>
                </a:path>
              </a:pathLst>
            </a:custGeom>
            <a:noFill/>
            <a:ln cap="flat" cmpd="sng" w="25375">
              <a:solidFill>
                <a:srgbClr val="0365C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25" name="Google Shape;425;p23"/>
          <p:cNvSpPr txBox="1"/>
          <p:nvPr>
            <p:ph type="title"/>
          </p:nvPr>
        </p:nvSpPr>
        <p:spPr>
          <a:xfrm>
            <a:off x="385650" y="130225"/>
            <a:ext cx="11537400" cy="84390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Juntar tudo</a:t>
            </a:r>
            <a:r>
              <a:rPr b="1" lang="pt-BR" sz="5400">
                <a:latin typeface="Open Sans"/>
                <a:ea typeface="Open Sans"/>
                <a:cs typeface="Open Sans"/>
                <a:sym typeface="Open Sans"/>
              </a:rPr>
              <a:t> - 10 minutos!</a:t>
            </a:r>
            <a:endParaRPr sz="5400">
              <a:latin typeface="Open Sans"/>
              <a:ea typeface="Open Sans"/>
              <a:cs typeface="Open Sans"/>
              <a:sym typeface="Open Sans"/>
            </a:endParaRPr>
          </a:p>
        </p:txBody>
      </p:sp>
      <p:sp>
        <p:nvSpPr>
          <p:cNvPr id="426" name="Google Shape;426;p23"/>
          <p:cNvSpPr txBox="1"/>
          <p:nvPr/>
        </p:nvSpPr>
        <p:spPr>
          <a:xfrm>
            <a:off x="493200" y="1140250"/>
            <a:ext cx="10768200" cy="7129200"/>
          </a:xfrm>
          <a:prstGeom prst="rect">
            <a:avLst/>
          </a:prstGeom>
          <a:noFill/>
          <a:ln>
            <a:noFill/>
          </a:ln>
        </p:spPr>
        <p:txBody>
          <a:bodyPr anchorCtr="0" anchor="t" bIns="0" lIns="0" spcFirstLastPara="1" rIns="0" wrap="square" tIns="12700">
            <a:spAutoFit/>
          </a:bodyPr>
          <a:lstStyle/>
          <a:p>
            <a:pPr indent="-635635" lvl="0" marL="654050" marR="5080" rtl="0" algn="l">
              <a:spcBef>
                <a:spcPts val="0"/>
              </a:spcBef>
              <a:spcAft>
                <a:spcPts val="0"/>
              </a:spcAft>
              <a:buClr>
                <a:srgbClr val="0D0D0D"/>
              </a:buClr>
              <a:buSzPts val="2900"/>
              <a:buFont typeface="Century Gothic"/>
              <a:buAutoNum type="arabicPeriod"/>
            </a:pPr>
            <a:r>
              <a:rPr lang="pt-BR" sz="3900">
                <a:solidFill>
                  <a:srgbClr val="0D0D0D"/>
                </a:solidFill>
                <a:latin typeface="Open Sans"/>
                <a:ea typeface="Open Sans"/>
                <a:cs typeface="Open Sans"/>
                <a:sym typeface="Open Sans"/>
              </a:rPr>
              <a:t>Recolha</a:t>
            </a:r>
            <a:r>
              <a:rPr lang="pt-BR" sz="3900">
                <a:solidFill>
                  <a:srgbClr val="0D0D0D"/>
                </a:solidFill>
                <a:latin typeface="Open Sans"/>
                <a:ea typeface="Open Sans"/>
                <a:cs typeface="Open Sans"/>
                <a:sym typeface="Open Sans"/>
              </a:rPr>
              <a:t> os cartões de componentes Esfera distribuídos a cada grupo de  trabalho, e organize-os num diagrama no seu quadro </a:t>
            </a:r>
            <a:r>
              <a:rPr i="1" lang="pt-BR" sz="3900">
                <a:solidFill>
                  <a:srgbClr val="0D0D0D"/>
                </a:solidFill>
                <a:latin typeface="Open Sans"/>
                <a:ea typeface="Open Sans"/>
                <a:cs typeface="Open Sans"/>
                <a:sym typeface="Open Sans"/>
              </a:rPr>
              <a:t>ﬂipchart,</a:t>
            </a:r>
            <a:r>
              <a:rPr lang="pt-BR" sz="3900">
                <a:solidFill>
                  <a:srgbClr val="0D0D0D"/>
                </a:solidFill>
                <a:latin typeface="Open Sans"/>
                <a:ea typeface="Open Sans"/>
                <a:cs typeface="Open Sans"/>
                <a:sym typeface="Open Sans"/>
              </a:rPr>
              <a:t> explicando as relações entre os mesmos.</a:t>
            </a:r>
            <a:endParaRPr sz="3900">
              <a:solidFill>
                <a:schemeClr val="dk1"/>
              </a:solidFill>
              <a:latin typeface="Open Sans"/>
              <a:ea typeface="Open Sans"/>
              <a:cs typeface="Open Sans"/>
              <a:sym typeface="Open Sans"/>
            </a:endParaRPr>
          </a:p>
          <a:p>
            <a:pPr indent="-635635" lvl="0" marL="654050" marR="519430" rtl="0" algn="l">
              <a:spcBef>
                <a:spcPts val="2000"/>
              </a:spcBef>
              <a:spcAft>
                <a:spcPts val="0"/>
              </a:spcAft>
              <a:buClr>
                <a:srgbClr val="0D0D0D"/>
              </a:buClr>
              <a:buSzPts val="2900"/>
              <a:buFont typeface="Century Gothic"/>
              <a:buAutoNum type="arabicPeriod"/>
            </a:pPr>
            <a:r>
              <a:rPr lang="pt-BR" sz="3900">
                <a:solidFill>
                  <a:srgbClr val="0D0D0D"/>
                </a:solidFill>
                <a:latin typeface="Open Sans"/>
                <a:ea typeface="Open Sans"/>
                <a:cs typeface="Open Sans"/>
                <a:sym typeface="Open Sans"/>
              </a:rPr>
              <a:t>Seja o mais criativo possível: utilize  marcadores, formas, setas, ﬁguras ou  quaisquer gráﬁcos que melhor ajudem a explicar o seu diagrama.</a:t>
            </a:r>
            <a:endParaRPr sz="3900">
              <a:solidFill>
                <a:schemeClr val="dk1"/>
              </a:solidFill>
              <a:latin typeface="Open Sans"/>
              <a:ea typeface="Open Sans"/>
              <a:cs typeface="Open Sans"/>
              <a:sym typeface="Open Sans"/>
            </a:endParaRPr>
          </a:p>
          <a:p>
            <a:pPr indent="-635635" lvl="0" marL="654050" marR="268605" rtl="0" algn="l">
              <a:spcBef>
                <a:spcPts val="2000"/>
              </a:spcBef>
              <a:spcAft>
                <a:spcPts val="0"/>
              </a:spcAft>
              <a:buClr>
                <a:srgbClr val="0D0D0D"/>
              </a:buClr>
              <a:buSzPts val="2900"/>
              <a:buFont typeface="Century Gothic"/>
              <a:buAutoNum type="arabicPeriod"/>
            </a:pPr>
            <a:r>
              <a:rPr lang="pt-BR" sz="3900">
                <a:solidFill>
                  <a:srgbClr val="0D0D0D"/>
                </a:solidFill>
                <a:latin typeface="Open Sans"/>
                <a:ea typeface="Open Sans"/>
                <a:cs typeface="Open Sans"/>
                <a:sym typeface="Open Sans"/>
              </a:rPr>
              <a:t>Indique uma pessoa para apresentá-lo ao  grupo (não deve ser o artista principal!).</a:t>
            </a:r>
            <a:endParaRPr sz="3900">
              <a:solidFill>
                <a:schemeClr val="dk1"/>
              </a:solidFill>
              <a:latin typeface="Open Sans"/>
              <a:ea typeface="Open Sans"/>
              <a:cs typeface="Open Sans"/>
              <a:sym typeface="Open Sans"/>
            </a:endParaRPr>
          </a:p>
        </p:txBody>
      </p:sp>
      <p:sp>
        <p:nvSpPr>
          <p:cNvPr id="427" name="Google Shape;427;p23"/>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23</a:t>
            </a:r>
            <a:endParaRPr>
              <a:solidFill>
                <a:srgbClr val="00A585"/>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24"/>
          <p:cNvSpPr txBox="1"/>
          <p:nvPr>
            <p:ph type="title"/>
          </p:nvPr>
        </p:nvSpPr>
        <p:spPr>
          <a:xfrm>
            <a:off x="292168" y="96875"/>
            <a:ext cx="9499800" cy="845400"/>
          </a:xfrm>
          <a:prstGeom prst="rect">
            <a:avLst/>
          </a:prstGeom>
          <a:noFill/>
          <a:ln>
            <a:noFill/>
          </a:ln>
        </p:spPr>
        <p:txBody>
          <a:bodyPr anchorCtr="0" anchor="t" bIns="0" lIns="0" spcFirstLastPara="1" rIns="0" wrap="square" tIns="13950">
            <a:spAutoFit/>
          </a:bodyPr>
          <a:lstStyle/>
          <a:p>
            <a:pPr indent="0" lvl="0" marL="12700" rtl="0" algn="l">
              <a:spcBef>
                <a:spcPts val="0"/>
              </a:spcBef>
              <a:spcAft>
                <a:spcPts val="0"/>
              </a:spcAft>
              <a:buNone/>
            </a:pPr>
            <a:r>
              <a:rPr b="1" lang="pt-BR" sz="5400">
                <a:latin typeface="Open Sans"/>
                <a:ea typeface="Open Sans"/>
                <a:cs typeface="Open Sans"/>
                <a:sym typeface="Open Sans"/>
              </a:rPr>
              <a:t>Mensagens-chave</a:t>
            </a:r>
            <a:endParaRPr sz="5400">
              <a:latin typeface="Open Sans"/>
              <a:ea typeface="Open Sans"/>
              <a:cs typeface="Open Sans"/>
              <a:sym typeface="Open Sans"/>
            </a:endParaRPr>
          </a:p>
        </p:txBody>
      </p:sp>
      <p:sp>
        <p:nvSpPr>
          <p:cNvPr id="433" name="Google Shape;433;p24"/>
          <p:cNvSpPr txBox="1"/>
          <p:nvPr/>
        </p:nvSpPr>
        <p:spPr>
          <a:xfrm>
            <a:off x="734599" y="1144650"/>
            <a:ext cx="15624000" cy="7303800"/>
          </a:xfrm>
          <a:prstGeom prst="rect">
            <a:avLst/>
          </a:prstGeom>
          <a:noFill/>
          <a:ln>
            <a:noFill/>
          </a:ln>
        </p:spPr>
        <p:txBody>
          <a:bodyPr anchorCtr="0" anchor="t" bIns="0" lIns="0" spcFirstLastPara="1" rIns="0" wrap="square" tIns="266700">
            <a:spAutoFit/>
          </a:bodyPr>
          <a:lstStyle/>
          <a:p>
            <a:pPr indent="-476883" lvl="0" marL="508000" marR="0" rtl="0" algn="l">
              <a:spcBef>
                <a:spcPts val="0"/>
              </a:spcBef>
              <a:spcAft>
                <a:spcPts val="0"/>
              </a:spcAft>
              <a:buClr>
                <a:schemeClr val="dk1"/>
              </a:buClr>
              <a:buSzPts val="3700"/>
              <a:buFont typeface="Arial"/>
              <a:buChar char="•"/>
            </a:pPr>
            <a:r>
              <a:rPr lang="pt-BR" sz="3700">
                <a:solidFill>
                  <a:schemeClr val="dk1"/>
                </a:solidFill>
                <a:latin typeface="Open Sans"/>
                <a:ea typeface="Open Sans"/>
                <a:cs typeface="Open Sans"/>
                <a:sym typeface="Open Sans"/>
              </a:rPr>
              <a:t>Pessoas afetadas por crises têm o </a:t>
            </a:r>
            <a:r>
              <a:rPr b="1" lang="pt-BR" sz="3700">
                <a:solidFill>
                  <a:schemeClr val="dk1"/>
                </a:solidFill>
                <a:latin typeface="Open Sans"/>
                <a:ea typeface="Open Sans"/>
                <a:cs typeface="Open Sans"/>
                <a:sym typeface="Open Sans"/>
              </a:rPr>
              <a:t>direito à vida com dignidade e à assistência.</a:t>
            </a:r>
            <a:endParaRPr b="1" sz="3700">
              <a:solidFill>
                <a:schemeClr val="dk1"/>
              </a:solidFill>
              <a:latin typeface="Open Sans"/>
              <a:ea typeface="Open Sans"/>
              <a:cs typeface="Open Sans"/>
              <a:sym typeface="Open Sans"/>
            </a:endParaRPr>
          </a:p>
          <a:p>
            <a:pPr indent="-476883" lvl="0" marL="508000" marR="5080" rtl="0" algn="l">
              <a:spcBef>
                <a:spcPts val="2000"/>
              </a:spcBef>
              <a:spcAft>
                <a:spcPts val="0"/>
              </a:spcAft>
              <a:buClr>
                <a:schemeClr val="dk1"/>
              </a:buClr>
              <a:buSzPts val="3700"/>
              <a:buFont typeface="Arial"/>
              <a:buChar char="•"/>
            </a:pPr>
            <a:r>
              <a:rPr lang="pt-BR" sz="3700">
                <a:solidFill>
                  <a:schemeClr val="dk1"/>
                </a:solidFill>
                <a:latin typeface="Open Sans"/>
                <a:ea typeface="Open Sans"/>
                <a:cs typeface="Open Sans"/>
                <a:sym typeface="Open Sans"/>
              </a:rPr>
              <a:t>A Carta Humanitária é a pedra angular da abordagem e do Manual Esfera</a:t>
            </a:r>
            <a:endParaRPr sz="3700">
              <a:solidFill>
                <a:schemeClr val="dk1"/>
              </a:solidFill>
              <a:latin typeface="Open Sans"/>
              <a:ea typeface="Open Sans"/>
              <a:cs typeface="Open Sans"/>
              <a:sym typeface="Open Sans"/>
            </a:endParaRPr>
          </a:p>
          <a:p>
            <a:pPr indent="-476883" lvl="0" marL="508000" marR="29844" rtl="0" algn="l">
              <a:spcBef>
                <a:spcPts val="2000"/>
              </a:spcBef>
              <a:spcAft>
                <a:spcPts val="0"/>
              </a:spcAft>
              <a:buClr>
                <a:schemeClr val="dk1"/>
              </a:buClr>
              <a:buSzPts val="3700"/>
              <a:buFont typeface="Arial"/>
              <a:buChar char="•"/>
            </a:pPr>
            <a:r>
              <a:rPr lang="pt-BR" sz="3700">
                <a:solidFill>
                  <a:schemeClr val="dk1"/>
                </a:solidFill>
                <a:latin typeface="Open Sans"/>
                <a:ea typeface="Open Sans"/>
                <a:cs typeface="Open Sans"/>
                <a:sym typeface="Open Sans"/>
              </a:rPr>
              <a:t>Os capítulos de fundamentos e os capítulos técnicos do Manual são  </a:t>
            </a:r>
            <a:r>
              <a:rPr b="1" lang="pt-BR" sz="3700">
                <a:solidFill>
                  <a:schemeClr val="dk1"/>
                </a:solidFill>
                <a:latin typeface="Open Sans"/>
                <a:ea typeface="Open Sans"/>
                <a:cs typeface="Open Sans"/>
                <a:sym typeface="Open Sans"/>
              </a:rPr>
              <a:t>duas metades de uma mesma abordagem</a:t>
            </a:r>
            <a:r>
              <a:rPr lang="pt-BR" sz="3700">
                <a:solidFill>
                  <a:schemeClr val="dk1"/>
                </a:solidFill>
                <a:latin typeface="Open Sans"/>
                <a:ea typeface="Open Sans"/>
                <a:cs typeface="Open Sans"/>
                <a:sym typeface="Open Sans"/>
              </a:rPr>
              <a:t>. Ambos são parte  integrante um do outro e garantem uma resposta  humanitária de qualidade.</a:t>
            </a:r>
            <a:endParaRPr sz="3700">
              <a:solidFill>
                <a:schemeClr val="dk1"/>
              </a:solidFill>
              <a:latin typeface="Open Sans"/>
              <a:ea typeface="Open Sans"/>
              <a:cs typeface="Open Sans"/>
              <a:sym typeface="Open Sans"/>
            </a:endParaRPr>
          </a:p>
          <a:p>
            <a:pPr indent="-476883" lvl="0" marL="508000" marR="64769" rtl="0" algn="l">
              <a:spcBef>
                <a:spcPts val="2000"/>
              </a:spcBef>
              <a:spcAft>
                <a:spcPts val="0"/>
              </a:spcAft>
              <a:buClr>
                <a:schemeClr val="dk1"/>
              </a:buClr>
              <a:buSzPts val="3700"/>
              <a:buFont typeface="Arial"/>
              <a:buChar char="•"/>
            </a:pPr>
            <a:r>
              <a:rPr lang="pt-BR" sz="3700">
                <a:solidFill>
                  <a:schemeClr val="dk1"/>
                </a:solidFill>
                <a:latin typeface="Open Sans"/>
                <a:ea typeface="Open Sans"/>
                <a:cs typeface="Open Sans"/>
                <a:sym typeface="Open Sans"/>
              </a:rPr>
              <a:t>Compreender a estrutura geral do Manual e a utilização dos seus  diferentes componentes é fundamental para utilizá-lo de  maneira eﬁcaz.</a:t>
            </a:r>
            <a:endParaRPr sz="3700">
              <a:solidFill>
                <a:schemeClr val="dk1"/>
              </a:solidFill>
              <a:latin typeface="Open Sans"/>
              <a:ea typeface="Open Sans"/>
              <a:cs typeface="Open Sans"/>
              <a:sym typeface="Open Sans"/>
            </a:endParaRPr>
          </a:p>
        </p:txBody>
      </p:sp>
      <p:sp>
        <p:nvSpPr>
          <p:cNvPr id="434" name="Google Shape;434;p24"/>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24</a:t>
            </a:r>
            <a:endParaRPr>
              <a:solidFill>
                <a:srgbClr val="00A58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p:cSld>
    <p:spTree>
      <p:nvGrpSpPr>
        <p:cNvPr id="439" name="Shape 439"/>
        <p:cNvGrpSpPr/>
        <p:nvPr/>
      </p:nvGrpSpPr>
      <p:grpSpPr>
        <a:xfrm>
          <a:off x="0" y="0"/>
          <a:ext cx="0" cy="0"/>
          <a:chOff x="0" y="0"/>
          <a:chExt cx="0" cy="0"/>
        </a:xfrm>
      </p:grpSpPr>
      <p:pic>
        <p:nvPicPr>
          <p:cNvPr id="440" name="Google Shape;440;p25"/>
          <p:cNvPicPr preferRelativeResize="0"/>
          <p:nvPr/>
        </p:nvPicPr>
        <p:blipFill rotWithShape="1">
          <a:blip r:embed="rId3">
            <a:alphaModFix/>
          </a:blip>
          <a:srcRect b="0" l="0" r="0" t="0"/>
          <a:stretch/>
        </p:blipFill>
        <p:spPr>
          <a:xfrm>
            <a:off x="930194" y="1333460"/>
            <a:ext cx="6083101" cy="2834247"/>
          </a:xfrm>
          <a:prstGeom prst="rect">
            <a:avLst/>
          </a:prstGeom>
          <a:noFill/>
          <a:ln>
            <a:noFill/>
          </a:ln>
        </p:spPr>
      </p:pic>
      <p:pic>
        <p:nvPicPr>
          <p:cNvPr id="441" name="Google Shape;441;p25"/>
          <p:cNvPicPr preferRelativeResize="0"/>
          <p:nvPr/>
        </p:nvPicPr>
        <p:blipFill rotWithShape="1">
          <a:blip r:embed="rId4">
            <a:alphaModFix/>
          </a:blip>
          <a:srcRect b="0" l="0" r="0" t="0"/>
          <a:stretch/>
        </p:blipFill>
        <p:spPr>
          <a:xfrm>
            <a:off x="7372536" y="2189079"/>
            <a:ext cx="178508" cy="1804645"/>
          </a:xfrm>
          <a:prstGeom prst="rect">
            <a:avLst/>
          </a:prstGeom>
          <a:noFill/>
          <a:ln>
            <a:noFill/>
          </a:ln>
        </p:spPr>
      </p:pic>
      <p:sp>
        <p:nvSpPr>
          <p:cNvPr id="442" name="Google Shape;442;p25"/>
          <p:cNvSpPr txBox="1"/>
          <p:nvPr/>
        </p:nvSpPr>
        <p:spPr>
          <a:xfrm>
            <a:off x="3107531" y="6096000"/>
            <a:ext cx="11141400" cy="1244100"/>
          </a:xfrm>
          <a:prstGeom prst="rect">
            <a:avLst/>
          </a:prstGeom>
          <a:noFill/>
          <a:ln>
            <a:noFill/>
          </a:ln>
        </p:spPr>
        <p:txBody>
          <a:bodyPr anchorCtr="0" anchor="t" bIns="0" lIns="0" spcFirstLastPara="1" rIns="0" wrap="square" tIns="12700">
            <a:spAutoFit/>
          </a:bodyPr>
          <a:lstStyle/>
          <a:p>
            <a:pPr indent="0" lvl="0" marL="12700" marR="5080" rtl="0" algn="ctr">
              <a:spcBef>
                <a:spcPts val="0"/>
              </a:spcBef>
              <a:spcAft>
                <a:spcPts val="0"/>
              </a:spcAft>
              <a:buNone/>
            </a:pPr>
            <a:r>
              <a:rPr lang="pt-BR" sz="4000">
                <a:solidFill>
                  <a:schemeClr val="dk1"/>
                </a:solidFill>
                <a:latin typeface="Open Sans"/>
                <a:ea typeface="Open Sans"/>
                <a:cs typeface="Open Sans"/>
                <a:sym typeface="Open Sans"/>
              </a:rPr>
              <a:t>Agora você deve estar pronto para utilizar o Manual Esfera como um usuário informado!</a:t>
            </a:r>
            <a:endParaRPr sz="4000">
              <a:solidFill>
                <a:schemeClr val="dk1"/>
              </a:solidFill>
              <a:latin typeface="Open Sans"/>
              <a:ea typeface="Open Sans"/>
              <a:cs typeface="Open Sans"/>
              <a:sym typeface="Open Sans"/>
            </a:endParaRPr>
          </a:p>
        </p:txBody>
      </p:sp>
      <p:sp>
        <p:nvSpPr>
          <p:cNvPr id="443" name="Google Shape;443;p25"/>
          <p:cNvSpPr txBox="1"/>
          <p:nvPr/>
        </p:nvSpPr>
        <p:spPr>
          <a:xfrm>
            <a:off x="7910286" y="1985478"/>
            <a:ext cx="7450754" cy="2834286"/>
          </a:xfrm>
          <a:prstGeom prst="rect">
            <a:avLst/>
          </a:prstGeom>
          <a:solidFill>
            <a:srgbClr val="FFFFFF"/>
          </a:solidFill>
          <a:ln>
            <a:noFill/>
          </a:ln>
        </p:spPr>
        <p:txBody>
          <a:bodyPr anchorCtr="0" anchor="t" bIns="50775" lIns="50775" spcFirstLastPara="1" rIns="50775" wrap="square" tIns="50775">
            <a:noAutofit/>
          </a:bodyPr>
          <a:lstStyle/>
          <a:p>
            <a:pPr indent="0" lvl="0" marL="0" marR="0" rtl="0" algn="l">
              <a:spcBef>
                <a:spcPts val="0"/>
              </a:spcBef>
              <a:spcAft>
                <a:spcPts val="0"/>
              </a:spcAft>
              <a:buNone/>
            </a:pPr>
            <a:r>
              <a:rPr lang="pt-BR" sz="5998">
                <a:solidFill>
                  <a:srgbClr val="3E3E3E"/>
                </a:solidFill>
                <a:latin typeface="Calibri"/>
                <a:ea typeface="Calibri"/>
                <a:cs typeface="Calibri"/>
                <a:sym typeface="Calibri"/>
              </a:rPr>
              <a:t>MUITO OBRIGADO</a:t>
            </a:r>
            <a:endParaRPr sz="5998">
              <a:solidFill>
                <a:srgbClr val="3E3E3E"/>
              </a:solidFill>
              <a:latin typeface="Calibri"/>
              <a:ea typeface="Calibri"/>
              <a:cs typeface="Calibri"/>
              <a:sym typeface="Calibri"/>
            </a:endParaRPr>
          </a:p>
          <a:p>
            <a:pPr indent="0" lvl="0" marL="0" marR="0" rtl="0" algn="l">
              <a:spcBef>
                <a:spcPts val="0"/>
              </a:spcBef>
              <a:spcAft>
                <a:spcPts val="0"/>
              </a:spcAft>
              <a:buNone/>
            </a:pPr>
            <a:r>
              <a:rPr b="1" lang="pt-BR" sz="5998">
                <a:solidFill>
                  <a:srgbClr val="00A585"/>
                </a:solidFill>
                <a:latin typeface="Calibri"/>
                <a:ea typeface="Calibri"/>
                <a:cs typeface="Calibri"/>
                <a:sym typeface="Calibri"/>
              </a:rPr>
              <a:t>A TODOS</a:t>
            </a:r>
            <a:endParaRPr b="1" sz="5998">
              <a:solidFill>
                <a:srgbClr val="00A585"/>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
          <p:cNvSpPr txBox="1"/>
          <p:nvPr>
            <p:ph type="title"/>
          </p:nvPr>
        </p:nvSpPr>
        <p:spPr>
          <a:xfrm>
            <a:off x="441523" y="97604"/>
            <a:ext cx="5833800" cy="84390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O que é Esfera?</a:t>
            </a:r>
            <a:endParaRPr sz="5400">
              <a:latin typeface="Open Sans"/>
              <a:ea typeface="Open Sans"/>
              <a:cs typeface="Open Sans"/>
              <a:sym typeface="Open Sans"/>
            </a:endParaRPr>
          </a:p>
        </p:txBody>
      </p:sp>
      <p:sp>
        <p:nvSpPr>
          <p:cNvPr id="152" name="Google Shape;152;p3"/>
          <p:cNvSpPr txBox="1"/>
          <p:nvPr/>
        </p:nvSpPr>
        <p:spPr>
          <a:xfrm>
            <a:off x="1309027" y="1198423"/>
            <a:ext cx="14371500" cy="2352600"/>
          </a:xfrm>
          <a:prstGeom prst="rect">
            <a:avLst/>
          </a:prstGeom>
          <a:noFill/>
          <a:ln>
            <a:noFill/>
          </a:ln>
        </p:spPr>
        <p:txBody>
          <a:bodyPr anchorCtr="0" anchor="t" bIns="0" lIns="0" spcFirstLastPara="1" rIns="0" wrap="square" tIns="12700">
            <a:spAutoFit/>
          </a:bodyPr>
          <a:lstStyle/>
          <a:p>
            <a:pPr indent="0" lvl="0" marL="12700" marR="5080" rtl="0" algn="l">
              <a:spcBef>
                <a:spcPts val="0"/>
              </a:spcBef>
              <a:spcAft>
                <a:spcPts val="0"/>
              </a:spcAft>
              <a:buNone/>
            </a:pPr>
            <a:r>
              <a:rPr b="0" i="0" lang="pt-BR" sz="3800" u="none" cap="none" strike="noStrike">
                <a:solidFill>
                  <a:schemeClr val="dk1"/>
                </a:solidFill>
                <a:latin typeface="Open Sans"/>
                <a:ea typeface="Open Sans"/>
                <a:cs typeface="Open Sans"/>
                <a:sym typeface="Open Sans"/>
              </a:rPr>
              <a:t>O Projeto Esfera foi criado em 1997 por ONG humanitárias e  pelo Movimento Internacional da Cruz Vermelha e do Crescente  Vermelho, </a:t>
            </a:r>
            <a:r>
              <a:rPr b="1" i="0" lang="pt-BR" sz="3800" u="none" cap="none" strike="noStrike">
                <a:solidFill>
                  <a:schemeClr val="dk1"/>
                </a:solidFill>
                <a:latin typeface="Open Sans"/>
                <a:ea typeface="Open Sans"/>
                <a:cs typeface="Open Sans"/>
                <a:sym typeface="Open Sans"/>
              </a:rPr>
              <a:t>para melhorar a </a:t>
            </a:r>
            <a:r>
              <a:rPr b="1" i="0" lang="pt-BR" sz="3800" u="sng" cap="none" strike="noStrike">
                <a:solidFill>
                  <a:schemeClr val="dk1"/>
                </a:solidFill>
                <a:latin typeface="Open Sans"/>
                <a:ea typeface="Open Sans"/>
                <a:cs typeface="Open Sans"/>
                <a:sym typeface="Open Sans"/>
              </a:rPr>
              <a:t>qualidade</a:t>
            </a:r>
            <a:r>
              <a:rPr b="1" i="0" lang="pt-BR" sz="3800" u="none" cap="none" strike="noStrike">
                <a:solidFill>
                  <a:schemeClr val="dk1"/>
                </a:solidFill>
                <a:latin typeface="Open Sans"/>
                <a:ea typeface="Open Sans"/>
                <a:cs typeface="Open Sans"/>
                <a:sym typeface="Open Sans"/>
              </a:rPr>
              <a:t> da resposta  humanitária e ser mais</a:t>
            </a:r>
            <a:r>
              <a:rPr b="1" i="0" lang="pt-BR" sz="3800" u="none" cap="none" strike="noStrike">
                <a:latin typeface="Open Sans"/>
                <a:ea typeface="Open Sans"/>
                <a:cs typeface="Open Sans"/>
                <a:sym typeface="Open Sans"/>
              </a:rPr>
              <a:t> </a:t>
            </a:r>
            <a:r>
              <a:rPr b="1" i="0" lang="pt-BR" sz="3800" u="sng" cap="none" strike="noStrike">
                <a:latin typeface="Open Sans"/>
                <a:ea typeface="Open Sans"/>
                <a:cs typeface="Open Sans"/>
                <a:sym typeface="Open Sans"/>
              </a:rPr>
              <a:t>responsáv</a:t>
            </a:r>
            <a:r>
              <a:rPr b="1" lang="pt-BR" sz="3800" u="sng">
                <a:latin typeface="Open Sans"/>
                <a:ea typeface="Open Sans"/>
                <a:cs typeface="Open Sans"/>
                <a:sym typeface="Open Sans"/>
              </a:rPr>
              <a:t>el</a:t>
            </a:r>
            <a:r>
              <a:rPr b="1" i="0" lang="pt-BR" sz="3800" u="none" cap="none" strike="noStrike">
                <a:latin typeface="Open Sans"/>
                <a:ea typeface="Open Sans"/>
                <a:cs typeface="Open Sans"/>
                <a:sym typeface="Open Sans"/>
              </a:rPr>
              <a:t> </a:t>
            </a:r>
            <a:r>
              <a:rPr b="0" i="0" lang="pt-BR" sz="3800" u="none" cap="none" strike="noStrike">
                <a:solidFill>
                  <a:schemeClr val="dk1"/>
                </a:solidFill>
                <a:latin typeface="Open Sans"/>
                <a:ea typeface="Open Sans"/>
                <a:cs typeface="Open Sans"/>
                <a:sym typeface="Open Sans"/>
              </a:rPr>
              <a:t>pelas suas ações.</a:t>
            </a:r>
            <a:endParaRPr b="0" i="0" sz="3800" u="none" cap="none" strike="noStrike">
              <a:solidFill>
                <a:schemeClr val="dk1"/>
              </a:solidFill>
              <a:latin typeface="Open Sans"/>
              <a:ea typeface="Open Sans"/>
              <a:cs typeface="Open Sans"/>
              <a:sym typeface="Open Sans"/>
            </a:endParaRPr>
          </a:p>
        </p:txBody>
      </p:sp>
      <p:grpSp>
        <p:nvGrpSpPr>
          <p:cNvPr id="153" name="Google Shape;153;p3"/>
          <p:cNvGrpSpPr/>
          <p:nvPr/>
        </p:nvGrpSpPr>
        <p:grpSpPr>
          <a:xfrm>
            <a:off x="1369932" y="3947034"/>
            <a:ext cx="2971963" cy="4156559"/>
            <a:chOff x="1367550" y="3947034"/>
            <a:chExt cx="2971963" cy="4156559"/>
          </a:xfrm>
        </p:grpSpPr>
        <p:pic>
          <p:nvPicPr>
            <p:cNvPr id="154" name="Google Shape;154;p3"/>
            <p:cNvPicPr preferRelativeResize="0"/>
            <p:nvPr/>
          </p:nvPicPr>
          <p:blipFill rotWithShape="1">
            <a:blip r:embed="rId3">
              <a:alphaModFix/>
            </a:blip>
            <a:srcRect b="0" l="0" r="0" t="0"/>
            <a:stretch/>
          </p:blipFill>
          <p:spPr>
            <a:xfrm>
              <a:off x="1367550" y="3947034"/>
              <a:ext cx="2971963" cy="4156559"/>
            </a:xfrm>
            <a:prstGeom prst="rect">
              <a:avLst/>
            </a:prstGeom>
            <a:noFill/>
            <a:ln>
              <a:noFill/>
            </a:ln>
          </p:spPr>
        </p:pic>
        <p:pic>
          <p:nvPicPr>
            <p:cNvPr id="155" name="Google Shape;155;p3"/>
            <p:cNvPicPr preferRelativeResize="0"/>
            <p:nvPr/>
          </p:nvPicPr>
          <p:blipFill rotWithShape="1">
            <a:blip r:embed="rId4">
              <a:alphaModFix/>
            </a:blip>
            <a:srcRect b="0" l="0" r="0" t="0"/>
            <a:stretch/>
          </p:blipFill>
          <p:spPr>
            <a:xfrm>
              <a:off x="1391410" y="3970893"/>
              <a:ext cx="2870363" cy="4054959"/>
            </a:xfrm>
            <a:prstGeom prst="rect">
              <a:avLst/>
            </a:prstGeom>
            <a:noFill/>
            <a:ln>
              <a:noFill/>
            </a:ln>
          </p:spPr>
        </p:pic>
      </p:grpSp>
      <p:grpSp>
        <p:nvGrpSpPr>
          <p:cNvPr id="156" name="Google Shape;156;p3"/>
          <p:cNvGrpSpPr/>
          <p:nvPr/>
        </p:nvGrpSpPr>
        <p:grpSpPr>
          <a:xfrm>
            <a:off x="9100414" y="3947036"/>
            <a:ext cx="2994516" cy="4156559"/>
            <a:chOff x="9098033" y="3947036"/>
            <a:chExt cx="2994516" cy="4156559"/>
          </a:xfrm>
        </p:grpSpPr>
        <p:pic>
          <p:nvPicPr>
            <p:cNvPr id="157" name="Google Shape;157;p3"/>
            <p:cNvPicPr preferRelativeResize="0"/>
            <p:nvPr/>
          </p:nvPicPr>
          <p:blipFill rotWithShape="1">
            <a:blip r:embed="rId5">
              <a:alphaModFix/>
            </a:blip>
            <a:srcRect b="0" l="0" r="0" t="0"/>
            <a:stretch/>
          </p:blipFill>
          <p:spPr>
            <a:xfrm>
              <a:off x="9098033" y="3947036"/>
              <a:ext cx="2994516" cy="4156559"/>
            </a:xfrm>
            <a:prstGeom prst="rect">
              <a:avLst/>
            </a:prstGeom>
            <a:noFill/>
            <a:ln>
              <a:noFill/>
            </a:ln>
          </p:spPr>
        </p:pic>
        <p:pic>
          <p:nvPicPr>
            <p:cNvPr id="158" name="Google Shape;158;p3"/>
            <p:cNvPicPr preferRelativeResize="0"/>
            <p:nvPr/>
          </p:nvPicPr>
          <p:blipFill rotWithShape="1">
            <a:blip r:embed="rId6">
              <a:alphaModFix/>
            </a:blip>
            <a:srcRect b="0" l="0" r="0" t="0"/>
            <a:stretch/>
          </p:blipFill>
          <p:spPr>
            <a:xfrm>
              <a:off x="9121893" y="3970896"/>
              <a:ext cx="2892916" cy="4054958"/>
            </a:xfrm>
            <a:prstGeom prst="rect">
              <a:avLst/>
            </a:prstGeom>
            <a:noFill/>
            <a:ln>
              <a:noFill/>
            </a:ln>
          </p:spPr>
        </p:pic>
      </p:grpSp>
      <p:grpSp>
        <p:nvGrpSpPr>
          <p:cNvPr id="159" name="Google Shape;159;p3"/>
          <p:cNvGrpSpPr/>
          <p:nvPr/>
        </p:nvGrpSpPr>
        <p:grpSpPr>
          <a:xfrm>
            <a:off x="5284731" y="3947035"/>
            <a:ext cx="2888008" cy="4156559"/>
            <a:chOff x="5282349" y="3947035"/>
            <a:chExt cx="2888008" cy="4156559"/>
          </a:xfrm>
        </p:grpSpPr>
        <p:pic>
          <p:nvPicPr>
            <p:cNvPr id="160" name="Google Shape;160;p3"/>
            <p:cNvPicPr preferRelativeResize="0"/>
            <p:nvPr/>
          </p:nvPicPr>
          <p:blipFill rotWithShape="1">
            <a:blip r:embed="rId7">
              <a:alphaModFix/>
            </a:blip>
            <a:srcRect b="0" l="0" r="0" t="0"/>
            <a:stretch/>
          </p:blipFill>
          <p:spPr>
            <a:xfrm>
              <a:off x="5282349" y="3947035"/>
              <a:ext cx="2888008" cy="4156559"/>
            </a:xfrm>
            <a:prstGeom prst="rect">
              <a:avLst/>
            </a:prstGeom>
            <a:noFill/>
            <a:ln>
              <a:noFill/>
            </a:ln>
          </p:spPr>
        </p:pic>
        <p:pic>
          <p:nvPicPr>
            <p:cNvPr id="161" name="Google Shape;161;p3"/>
            <p:cNvPicPr preferRelativeResize="0"/>
            <p:nvPr/>
          </p:nvPicPr>
          <p:blipFill rotWithShape="1">
            <a:blip r:embed="rId8">
              <a:alphaModFix/>
            </a:blip>
            <a:srcRect b="0" l="0" r="0" t="0"/>
            <a:stretch/>
          </p:blipFill>
          <p:spPr>
            <a:xfrm>
              <a:off x="5306208" y="3970894"/>
              <a:ext cx="2786407" cy="4054958"/>
            </a:xfrm>
            <a:prstGeom prst="rect">
              <a:avLst/>
            </a:prstGeom>
            <a:noFill/>
            <a:ln>
              <a:noFill/>
            </a:ln>
          </p:spPr>
        </p:pic>
      </p:grpSp>
      <p:sp>
        <p:nvSpPr>
          <p:cNvPr id="162" name="Google Shape;162;p3"/>
          <p:cNvSpPr txBox="1"/>
          <p:nvPr/>
        </p:nvSpPr>
        <p:spPr>
          <a:xfrm>
            <a:off x="2339507" y="8009930"/>
            <a:ext cx="953769" cy="51308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b="0" i="0" lang="pt-BR" sz="3200" u="none" cap="none" strike="noStrike">
                <a:solidFill>
                  <a:schemeClr val="dk1"/>
                </a:solidFill>
                <a:latin typeface="Open Sans"/>
                <a:ea typeface="Open Sans"/>
                <a:cs typeface="Open Sans"/>
                <a:sym typeface="Open Sans"/>
              </a:rPr>
              <a:t>2000</a:t>
            </a:r>
            <a:endParaRPr b="0" i="0" sz="3200" u="none" cap="none" strike="noStrike">
              <a:solidFill>
                <a:schemeClr val="dk1"/>
              </a:solidFill>
              <a:latin typeface="Open Sans"/>
              <a:ea typeface="Open Sans"/>
              <a:cs typeface="Open Sans"/>
              <a:sym typeface="Open Sans"/>
            </a:endParaRPr>
          </a:p>
        </p:txBody>
      </p:sp>
      <p:sp>
        <p:nvSpPr>
          <p:cNvPr id="163" name="Google Shape;163;p3"/>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3</a:t>
            </a:r>
            <a:endParaRPr>
              <a:solidFill>
                <a:srgbClr val="00A585"/>
              </a:solidFill>
            </a:endParaRPr>
          </a:p>
        </p:txBody>
      </p:sp>
      <p:sp>
        <p:nvSpPr>
          <p:cNvPr id="164" name="Google Shape;164;p3"/>
          <p:cNvSpPr txBox="1"/>
          <p:nvPr/>
        </p:nvSpPr>
        <p:spPr>
          <a:xfrm>
            <a:off x="14154516" y="8017953"/>
            <a:ext cx="953769" cy="51308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b="0" i="0" lang="pt-BR" sz="3200" u="none" cap="none" strike="noStrike">
                <a:solidFill>
                  <a:schemeClr val="dk1"/>
                </a:solidFill>
                <a:latin typeface="Open Sans"/>
                <a:ea typeface="Open Sans"/>
                <a:cs typeface="Open Sans"/>
                <a:sym typeface="Open Sans"/>
              </a:rPr>
              <a:t>2018</a:t>
            </a:r>
            <a:endParaRPr b="0" i="0" sz="3200" u="none" cap="none" strike="noStrike">
              <a:solidFill>
                <a:schemeClr val="dk1"/>
              </a:solidFill>
              <a:latin typeface="Open Sans"/>
              <a:ea typeface="Open Sans"/>
              <a:cs typeface="Open Sans"/>
              <a:sym typeface="Open Sans"/>
            </a:endParaRPr>
          </a:p>
        </p:txBody>
      </p:sp>
      <p:sp>
        <p:nvSpPr>
          <p:cNvPr id="165" name="Google Shape;165;p3"/>
          <p:cNvSpPr txBox="1"/>
          <p:nvPr/>
        </p:nvSpPr>
        <p:spPr>
          <a:xfrm>
            <a:off x="10079820" y="8017953"/>
            <a:ext cx="953769" cy="51308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b="0" i="0" lang="pt-BR" sz="3200" u="none" cap="none" strike="noStrike">
                <a:solidFill>
                  <a:schemeClr val="dk1"/>
                </a:solidFill>
                <a:latin typeface="Open Sans"/>
                <a:ea typeface="Open Sans"/>
                <a:cs typeface="Open Sans"/>
                <a:sym typeface="Open Sans"/>
              </a:rPr>
              <a:t>2011</a:t>
            </a:r>
            <a:endParaRPr b="0" i="0" sz="3200" u="none" cap="none" strike="noStrike">
              <a:solidFill>
                <a:schemeClr val="dk1"/>
              </a:solidFill>
              <a:latin typeface="Open Sans"/>
              <a:ea typeface="Open Sans"/>
              <a:cs typeface="Open Sans"/>
              <a:sym typeface="Open Sans"/>
            </a:endParaRPr>
          </a:p>
        </p:txBody>
      </p:sp>
      <p:sp>
        <p:nvSpPr>
          <p:cNvPr id="166" name="Google Shape;166;p3"/>
          <p:cNvSpPr txBox="1"/>
          <p:nvPr/>
        </p:nvSpPr>
        <p:spPr>
          <a:xfrm>
            <a:off x="6213673" y="8033994"/>
            <a:ext cx="953769" cy="51308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b="0" i="0" lang="pt-BR" sz="3200" u="none" cap="none" strike="noStrike">
                <a:solidFill>
                  <a:schemeClr val="dk1"/>
                </a:solidFill>
                <a:latin typeface="Open Sans"/>
                <a:ea typeface="Open Sans"/>
                <a:cs typeface="Open Sans"/>
                <a:sym typeface="Open Sans"/>
              </a:rPr>
              <a:t>2004</a:t>
            </a:r>
            <a:endParaRPr b="0" i="0" sz="3200" u="none" cap="none" strike="noStrike">
              <a:solidFill>
                <a:schemeClr val="dk1"/>
              </a:solidFill>
              <a:latin typeface="Open Sans"/>
              <a:ea typeface="Open Sans"/>
              <a:cs typeface="Open Sans"/>
              <a:sym typeface="Open Sans"/>
            </a:endParaRPr>
          </a:p>
        </p:txBody>
      </p:sp>
      <p:pic>
        <p:nvPicPr>
          <p:cNvPr id="167" name="Google Shape;167;p3"/>
          <p:cNvPicPr preferRelativeResize="0"/>
          <p:nvPr/>
        </p:nvPicPr>
        <p:blipFill rotWithShape="1">
          <a:blip r:embed="rId9">
            <a:alphaModFix/>
          </a:blip>
          <a:srcRect b="14391" l="14246" r="13691" t="14717"/>
          <a:stretch/>
        </p:blipFill>
        <p:spPr>
          <a:xfrm>
            <a:off x="13237050" y="3946300"/>
            <a:ext cx="2918100" cy="4086000"/>
          </a:xfrm>
          <a:prstGeom prst="rect">
            <a:avLst/>
          </a:prstGeom>
          <a:noFill/>
          <a:ln cap="flat" cmpd="sng" w="9525">
            <a:solidFill>
              <a:srgbClr val="C9ABDD"/>
            </a:solidFill>
            <a:prstDash val="solid"/>
            <a:round/>
            <a:headEnd len="sm" w="sm" type="none"/>
            <a:tailEnd len="sm" w="sm" type="none"/>
          </a:ln>
          <a:effectLst>
            <a:outerShdw blurRad="50800" rotWithShape="0" algn="tl" dir="2700000" dist="38100">
              <a:srgbClr val="292929">
                <a:alpha val="4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showMasterSp="0">
  <p:cSld>
    <p:spTree>
      <p:nvGrpSpPr>
        <p:cNvPr id="172" name="Shape 172"/>
        <p:cNvGrpSpPr/>
        <p:nvPr/>
      </p:nvGrpSpPr>
      <p:grpSpPr>
        <a:xfrm>
          <a:off x="0" y="0"/>
          <a:ext cx="0" cy="0"/>
          <a:chOff x="0" y="0"/>
          <a:chExt cx="0" cy="0"/>
        </a:xfrm>
      </p:grpSpPr>
      <p:sp>
        <p:nvSpPr>
          <p:cNvPr id="173" name="Google Shape;173;g7b18ab4b13_0_114"/>
          <p:cNvSpPr txBox="1"/>
          <p:nvPr>
            <p:ph type="title"/>
          </p:nvPr>
        </p:nvSpPr>
        <p:spPr>
          <a:xfrm>
            <a:off x="235800" y="0"/>
            <a:ext cx="15126600" cy="1162500"/>
          </a:xfrm>
          <a:prstGeom prst="rect">
            <a:avLst/>
          </a:prstGeom>
          <a:noFill/>
          <a:ln>
            <a:noFill/>
          </a:ln>
        </p:spPr>
        <p:txBody>
          <a:bodyPr anchorCtr="0" anchor="t" bIns="0" lIns="0" spcFirstLastPara="1" rIns="0" wrap="square" tIns="12700">
            <a:spAutoFit/>
          </a:bodyPr>
          <a:lstStyle/>
          <a:p>
            <a:pPr indent="0" lvl="0" marL="0" rtl="0" algn="l">
              <a:lnSpc>
                <a:spcPct val="115000"/>
              </a:lnSpc>
              <a:spcBef>
                <a:spcPts val="0"/>
              </a:spcBef>
              <a:spcAft>
                <a:spcPts val="0"/>
              </a:spcAft>
              <a:buClr>
                <a:schemeClr val="dk1"/>
              </a:buClr>
              <a:buSzPts val="1100"/>
              <a:buFont typeface="Arial"/>
              <a:buNone/>
            </a:pPr>
            <a:r>
              <a:t/>
            </a:r>
            <a:endParaRPr sz="1800">
              <a:latin typeface="Arial"/>
              <a:ea typeface="Arial"/>
              <a:cs typeface="Arial"/>
              <a:sym typeface="Arial"/>
            </a:endParaRPr>
          </a:p>
          <a:p>
            <a:pPr indent="0" lvl="0" marL="12700" rtl="0" algn="l">
              <a:spcBef>
                <a:spcPts val="0"/>
              </a:spcBef>
              <a:spcAft>
                <a:spcPts val="0"/>
              </a:spcAft>
              <a:buNone/>
            </a:pPr>
            <a:r>
              <a:rPr lang="pt-BR" sz="5400">
                <a:latin typeface="Open Sans"/>
                <a:ea typeface="Open Sans"/>
                <a:cs typeface="Open Sans"/>
                <a:sym typeface="Open Sans"/>
              </a:rPr>
              <a:t>Sphere – the big picture</a:t>
            </a:r>
            <a:r>
              <a:rPr b="1" lang="pt-BR" sz="5400">
                <a:latin typeface="Open Sans"/>
                <a:ea typeface="Open Sans"/>
                <a:cs typeface="Open Sans"/>
                <a:sym typeface="Open Sans"/>
              </a:rPr>
              <a:t> / </a:t>
            </a:r>
            <a:r>
              <a:rPr b="1" lang="pt-BR" sz="5400">
                <a:latin typeface="Open Sans"/>
                <a:ea typeface="Open Sans"/>
                <a:cs typeface="Open Sans"/>
                <a:sym typeface="Open Sans"/>
              </a:rPr>
              <a:t>Esfera – visão geral</a:t>
            </a:r>
            <a:endParaRPr sz="5400">
              <a:latin typeface="Open Sans"/>
              <a:ea typeface="Open Sans"/>
              <a:cs typeface="Open Sans"/>
              <a:sym typeface="Open Sans"/>
            </a:endParaRPr>
          </a:p>
        </p:txBody>
      </p:sp>
      <p:sp>
        <p:nvSpPr>
          <p:cNvPr id="174" name="Google Shape;174;g7b18ab4b13_0_114"/>
          <p:cNvSpPr txBox="1"/>
          <p:nvPr/>
        </p:nvSpPr>
        <p:spPr>
          <a:xfrm>
            <a:off x="2451179" y="3692238"/>
            <a:ext cx="12496800" cy="2226900"/>
          </a:xfrm>
          <a:prstGeom prst="rect">
            <a:avLst/>
          </a:prstGeom>
          <a:noFill/>
          <a:ln>
            <a:noFill/>
          </a:ln>
        </p:spPr>
        <p:txBody>
          <a:bodyPr anchorCtr="0" anchor="ctr" bIns="50800" lIns="50800" spcFirstLastPara="1" rIns="50800" wrap="square" tIns="50800">
            <a:spAutoFit/>
          </a:bodyPr>
          <a:lstStyle/>
          <a:p>
            <a:pPr indent="0" lvl="0" marL="0" marR="0" rtl="0" algn="ctr">
              <a:lnSpc>
                <a:spcPct val="100000"/>
              </a:lnSpc>
              <a:spcBef>
                <a:spcPts val="0"/>
              </a:spcBef>
              <a:spcAft>
                <a:spcPts val="0"/>
              </a:spcAft>
              <a:buClr>
                <a:srgbClr val="42A3FD"/>
              </a:buClr>
              <a:buSzPts val="13800"/>
              <a:buFont typeface="Arial"/>
              <a:buNone/>
            </a:pPr>
            <a:r>
              <a:rPr b="1" i="0" lang="pt-BR" sz="13800" u="none" cap="none" strike="noStrike">
                <a:solidFill>
                  <a:srgbClr val="42A3FD"/>
                </a:solidFill>
                <a:latin typeface="Open Sans"/>
                <a:ea typeface="Open Sans"/>
                <a:cs typeface="Open Sans"/>
                <a:sym typeface="Open Sans"/>
              </a:rPr>
              <a:t>VÍDEO</a:t>
            </a:r>
            <a:r>
              <a:rPr b="0" i="0" lang="pt-BR" sz="1800" u="none" cap="none" strike="noStrike">
                <a:solidFill>
                  <a:srgbClr val="A5A5A5"/>
                </a:solidFill>
                <a:latin typeface="Open Sans"/>
                <a:ea typeface="Open Sans"/>
                <a:cs typeface="Open Sans"/>
                <a:sym typeface="Open Sans"/>
              </a:rPr>
              <a:t> </a:t>
            </a:r>
            <a:endParaRPr b="0" i="0" sz="1800" u="none" cap="none" strike="noStrike">
              <a:solidFill>
                <a:srgbClr val="A5A5A5"/>
              </a:solidFill>
              <a:latin typeface="Open Sans"/>
              <a:ea typeface="Open Sans"/>
              <a:cs typeface="Open Sans"/>
              <a:sym typeface="Ope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5"/>
          <p:cNvSpPr txBox="1"/>
          <p:nvPr>
            <p:ph type="title"/>
          </p:nvPr>
        </p:nvSpPr>
        <p:spPr>
          <a:xfrm>
            <a:off x="402993" y="86624"/>
            <a:ext cx="5727700" cy="84836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A ﬁlosoﬁa Esfera</a:t>
            </a:r>
            <a:endParaRPr sz="5400">
              <a:latin typeface="Open Sans"/>
              <a:ea typeface="Open Sans"/>
              <a:cs typeface="Open Sans"/>
              <a:sym typeface="Open Sans"/>
            </a:endParaRPr>
          </a:p>
        </p:txBody>
      </p:sp>
      <p:sp>
        <p:nvSpPr>
          <p:cNvPr id="181" name="Google Shape;181;p5"/>
          <p:cNvSpPr txBox="1"/>
          <p:nvPr/>
        </p:nvSpPr>
        <p:spPr>
          <a:xfrm>
            <a:off x="911281" y="1402601"/>
            <a:ext cx="14782800" cy="6404100"/>
          </a:xfrm>
          <a:prstGeom prst="rect">
            <a:avLst/>
          </a:prstGeom>
          <a:noFill/>
          <a:ln>
            <a:noFill/>
          </a:ln>
        </p:spPr>
        <p:txBody>
          <a:bodyPr anchorCtr="0" anchor="t" bIns="0" lIns="0" spcFirstLastPara="1" rIns="0" wrap="square" tIns="130175">
            <a:spAutoFit/>
          </a:bodyPr>
          <a:lstStyle/>
          <a:p>
            <a:pPr indent="0" lvl="0" marL="12700" marR="2893060" rtl="0" algn="l">
              <a:lnSpc>
                <a:spcPct val="96000"/>
              </a:lnSpc>
              <a:spcBef>
                <a:spcPts val="0"/>
              </a:spcBef>
              <a:spcAft>
                <a:spcPts val="0"/>
              </a:spcAft>
              <a:buNone/>
            </a:pPr>
            <a:r>
              <a:rPr b="1" i="0" lang="pt-BR" sz="4000" u="none" cap="none" strike="noStrike">
                <a:solidFill>
                  <a:schemeClr val="dk1"/>
                </a:solidFill>
                <a:latin typeface="Open Sans"/>
                <a:ea typeface="Open Sans"/>
                <a:cs typeface="Open Sans"/>
                <a:sym typeface="Open Sans"/>
              </a:rPr>
              <a:t>A ﬁlosoﬁa Esfera tem por base duas crenças fundamentais:</a:t>
            </a:r>
            <a:endParaRPr/>
          </a:p>
          <a:p>
            <a:pPr indent="0" lvl="0" marL="12700" marR="2893060" rtl="0" algn="l">
              <a:lnSpc>
                <a:spcPct val="76039"/>
              </a:lnSpc>
              <a:spcBef>
                <a:spcPts val="1025"/>
              </a:spcBef>
              <a:spcAft>
                <a:spcPts val="0"/>
              </a:spcAft>
              <a:buNone/>
            </a:pPr>
            <a:r>
              <a:t/>
            </a:r>
            <a:endParaRPr b="0" i="0" sz="5050" u="none" cap="none" strike="noStrike">
              <a:solidFill>
                <a:schemeClr val="dk1"/>
              </a:solidFill>
              <a:latin typeface="Open Sans"/>
              <a:ea typeface="Open Sans"/>
              <a:cs typeface="Open Sans"/>
              <a:sym typeface="Open Sans"/>
            </a:endParaRPr>
          </a:p>
          <a:p>
            <a:pPr indent="-556260" lvl="0" marL="699770" marR="0" rtl="0" algn="l">
              <a:lnSpc>
                <a:spcPct val="108000"/>
              </a:lnSpc>
              <a:spcBef>
                <a:spcPts val="0"/>
              </a:spcBef>
              <a:spcAft>
                <a:spcPts val="0"/>
              </a:spcAft>
              <a:buClr>
                <a:schemeClr val="dk1"/>
              </a:buClr>
              <a:buSzPts val="4000"/>
              <a:buFont typeface="Open Sans"/>
              <a:buAutoNum type="arabicPeriod"/>
            </a:pPr>
            <a:r>
              <a:rPr b="0" i="0" lang="pt-BR" sz="4000" u="none" cap="none" strike="noStrike">
                <a:solidFill>
                  <a:schemeClr val="dk1"/>
                </a:solidFill>
                <a:latin typeface="Open Sans"/>
                <a:ea typeface="Open Sans"/>
                <a:cs typeface="Open Sans"/>
                <a:sym typeface="Open Sans"/>
              </a:rPr>
              <a:t>As pessoas afetadas por catástrofes ou conﬂitos têm </a:t>
            </a:r>
            <a:endParaRPr b="0" i="0" sz="4000" u="none" cap="none" strike="noStrike">
              <a:solidFill>
                <a:schemeClr val="dk1"/>
              </a:solidFill>
              <a:latin typeface="Open Sans"/>
              <a:ea typeface="Open Sans"/>
              <a:cs typeface="Open Sans"/>
              <a:sym typeface="Open Sans"/>
            </a:endParaRPr>
          </a:p>
          <a:p>
            <a:pPr indent="0" lvl="0" marL="650875" marR="86360" rtl="0" algn="l">
              <a:lnSpc>
                <a:spcPct val="80000"/>
              </a:lnSpc>
              <a:spcBef>
                <a:spcPts val="480"/>
              </a:spcBef>
              <a:spcAft>
                <a:spcPts val="0"/>
              </a:spcAft>
              <a:buNone/>
            </a:pPr>
            <a:r>
              <a:rPr b="1" i="0" lang="pt-BR" sz="4000" u="none" cap="none" strike="noStrike">
                <a:solidFill>
                  <a:schemeClr val="dk1"/>
                </a:solidFill>
                <a:latin typeface="Open Sans"/>
                <a:ea typeface="Open Sans"/>
                <a:cs typeface="Open Sans"/>
                <a:sym typeface="Open Sans"/>
              </a:rPr>
              <a:t>direito à vida com </a:t>
            </a:r>
            <a:r>
              <a:rPr b="1" i="0" lang="pt-BR" sz="4000" u="sng" cap="none" strike="noStrike">
                <a:solidFill>
                  <a:schemeClr val="dk1"/>
                </a:solidFill>
                <a:latin typeface="Open Sans"/>
                <a:ea typeface="Open Sans"/>
                <a:cs typeface="Open Sans"/>
                <a:sym typeface="Open Sans"/>
              </a:rPr>
              <a:t>dignidade,</a:t>
            </a:r>
            <a:r>
              <a:rPr b="1" i="0" lang="pt-BR" sz="4000" u="none" cap="none" strike="noStrike">
                <a:solidFill>
                  <a:schemeClr val="dk1"/>
                </a:solidFill>
                <a:latin typeface="Open Sans"/>
                <a:ea typeface="Open Sans"/>
                <a:cs typeface="Open Sans"/>
                <a:sym typeface="Open Sans"/>
              </a:rPr>
              <a:t> </a:t>
            </a:r>
            <a:r>
              <a:rPr b="0" i="0" lang="pt-BR" sz="4000" u="none" cap="none" strike="noStrike">
                <a:solidFill>
                  <a:schemeClr val="dk1"/>
                </a:solidFill>
                <a:latin typeface="Open Sans"/>
                <a:ea typeface="Open Sans"/>
                <a:cs typeface="Open Sans"/>
                <a:sym typeface="Open Sans"/>
              </a:rPr>
              <a:t>e </a:t>
            </a:r>
            <a:r>
              <a:rPr lang="pt-BR" sz="4000">
                <a:solidFill>
                  <a:schemeClr val="dk1"/>
                </a:solidFill>
                <a:latin typeface="Open Sans"/>
                <a:ea typeface="Open Sans"/>
                <a:cs typeface="Open Sans"/>
                <a:sym typeface="Open Sans"/>
              </a:rPr>
              <a:t>consequentemente</a:t>
            </a:r>
            <a:r>
              <a:rPr b="0" i="0" lang="pt-BR" sz="4000" u="none" cap="none" strike="noStrike">
                <a:solidFill>
                  <a:schemeClr val="dk1"/>
                </a:solidFill>
                <a:latin typeface="Open Sans"/>
                <a:ea typeface="Open Sans"/>
                <a:cs typeface="Open Sans"/>
                <a:sym typeface="Open Sans"/>
              </a:rPr>
              <a:t>, o direito </a:t>
            </a:r>
            <a:r>
              <a:rPr lang="pt-BR" sz="4000">
                <a:solidFill>
                  <a:schemeClr val="dk1"/>
                </a:solidFill>
                <a:latin typeface="Open Sans"/>
                <a:ea typeface="Open Sans"/>
                <a:cs typeface="Open Sans"/>
                <a:sym typeface="Open Sans"/>
              </a:rPr>
              <a:t>à </a:t>
            </a:r>
            <a:r>
              <a:rPr b="0" i="0" lang="pt-BR" sz="4000" u="none" cap="none" strike="noStrike">
                <a:solidFill>
                  <a:schemeClr val="dk1"/>
                </a:solidFill>
                <a:latin typeface="Open Sans"/>
                <a:ea typeface="Open Sans"/>
                <a:cs typeface="Open Sans"/>
                <a:sym typeface="Open Sans"/>
              </a:rPr>
              <a:t>assistência.</a:t>
            </a:r>
            <a:endParaRPr b="0" i="0" sz="4000" u="none" cap="none" strike="noStrike">
              <a:solidFill>
                <a:schemeClr val="dk1"/>
              </a:solidFill>
              <a:latin typeface="Open Sans"/>
              <a:ea typeface="Open Sans"/>
              <a:cs typeface="Open Sans"/>
              <a:sym typeface="Open Sans"/>
            </a:endParaRPr>
          </a:p>
          <a:p>
            <a:pPr indent="0" lvl="0" marL="0" marR="0" rtl="0" algn="l">
              <a:spcBef>
                <a:spcPts val="45"/>
              </a:spcBef>
              <a:spcAft>
                <a:spcPts val="0"/>
              </a:spcAft>
              <a:buNone/>
            </a:pPr>
            <a:r>
              <a:t/>
            </a:r>
            <a:endParaRPr b="0" i="0" sz="5700" u="none" cap="none" strike="noStrike">
              <a:solidFill>
                <a:schemeClr val="dk1"/>
              </a:solidFill>
              <a:latin typeface="Open Sans"/>
              <a:ea typeface="Open Sans"/>
              <a:cs typeface="Open Sans"/>
              <a:sym typeface="Open Sans"/>
            </a:endParaRPr>
          </a:p>
          <a:p>
            <a:pPr indent="-465454" lvl="0" marL="477519" marR="5080" rtl="0" algn="l">
              <a:lnSpc>
                <a:spcPct val="96000"/>
              </a:lnSpc>
              <a:spcBef>
                <a:spcPts val="0"/>
              </a:spcBef>
              <a:spcAft>
                <a:spcPts val="0"/>
              </a:spcAft>
              <a:buSzPts val="4000"/>
              <a:buFont typeface="Open Sans"/>
              <a:buAutoNum type="arabicPeriod" startAt="2"/>
            </a:pPr>
            <a:r>
              <a:rPr lang="pt-BR" sz="4000">
                <a:latin typeface="Open Sans"/>
                <a:ea typeface="Open Sans"/>
                <a:cs typeface="Open Sans"/>
                <a:sym typeface="Open Sans"/>
              </a:rPr>
              <a:t>Devem ser tomadas todas as providências possíveis para </a:t>
            </a:r>
            <a:r>
              <a:rPr b="1" lang="pt-BR" sz="4000">
                <a:latin typeface="Open Sans"/>
                <a:ea typeface="Open Sans"/>
                <a:cs typeface="Open Sans"/>
                <a:sym typeface="Open Sans"/>
              </a:rPr>
              <a:t>aliviar o sofrimento humano decorrente de catástrofes ou de conflitos</a:t>
            </a:r>
            <a:r>
              <a:rPr lang="pt-BR" sz="4000">
                <a:latin typeface="Open Sans"/>
                <a:ea typeface="Open Sans"/>
                <a:cs typeface="Open Sans"/>
                <a:sym typeface="Open Sans"/>
              </a:rPr>
              <a:t>.</a:t>
            </a:r>
            <a:r>
              <a:rPr b="0" i="0" lang="pt-BR" sz="4000" u="none" cap="none" strike="noStrike">
                <a:latin typeface="Open Sans"/>
                <a:ea typeface="Open Sans"/>
                <a:cs typeface="Open Sans"/>
                <a:sym typeface="Open Sans"/>
              </a:rPr>
              <a:t> </a:t>
            </a:r>
            <a:endParaRPr b="0" i="0" sz="4000" u="none" cap="none" strike="noStrike">
              <a:latin typeface="Open Sans"/>
              <a:ea typeface="Open Sans"/>
              <a:cs typeface="Open Sans"/>
              <a:sym typeface="Open Sans"/>
            </a:endParaRPr>
          </a:p>
        </p:txBody>
      </p:sp>
      <p:sp>
        <p:nvSpPr>
          <p:cNvPr id="182" name="Google Shape;182;p5"/>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5</a:t>
            </a:r>
            <a:endParaRPr>
              <a:solidFill>
                <a:srgbClr val="00A58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id="187" name="Google Shape;187;p6"/>
          <p:cNvPicPr preferRelativeResize="0"/>
          <p:nvPr/>
        </p:nvPicPr>
        <p:blipFill>
          <a:blip r:embed="rId3">
            <a:alphaModFix/>
          </a:blip>
          <a:stretch>
            <a:fillRect/>
          </a:stretch>
        </p:blipFill>
        <p:spPr>
          <a:xfrm>
            <a:off x="5108188" y="1828800"/>
            <a:ext cx="6638925" cy="6400800"/>
          </a:xfrm>
          <a:prstGeom prst="rect">
            <a:avLst/>
          </a:prstGeom>
          <a:noFill/>
          <a:ln>
            <a:noFill/>
          </a:ln>
        </p:spPr>
      </p:pic>
      <p:sp>
        <p:nvSpPr>
          <p:cNvPr id="188" name="Google Shape;188;p6"/>
          <p:cNvSpPr txBox="1"/>
          <p:nvPr/>
        </p:nvSpPr>
        <p:spPr>
          <a:xfrm>
            <a:off x="5612563" y="3661917"/>
            <a:ext cx="3693300" cy="1210500"/>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i="0" lang="pt-BR" sz="3599" u="none" cap="none" strike="noStrike">
                <a:latin typeface="Open Sans"/>
                <a:ea typeface="Open Sans"/>
                <a:cs typeface="Open Sans"/>
                <a:sym typeface="Open Sans"/>
              </a:rPr>
              <a:t>CAPÍTULOS DE</a:t>
            </a:r>
            <a:endParaRPr b="1" i="0" sz="3599" u="none" cap="none" strike="noStrike">
              <a:latin typeface="Open Sans"/>
              <a:ea typeface="Open Sans"/>
              <a:cs typeface="Open Sans"/>
              <a:sym typeface="Open Sans"/>
            </a:endParaRPr>
          </a:p>
          <a:p>
            <a:pPr indent="0" lvl="0" marL="0" marR="0" rtl="0" algn="ctr">
              <a:spcBef>
                <a:spcPts val="0"/>
              </a:spcBef>
              <a:spcAft>
                <a:spcPts val="0"/>
              </a:spcAft>
              <a:buNone/>
            </a:pPr>
            <a:r>
              <a:rPr b="1" i="0" lang="pt-BR" sz="3599" u="none" cap="none" strike="noStrike">
                <a:latin typeface="Open Sans"/>
                <a:ea typeface="Open Sans"/>
                <a:cs typeface="Open Sans"/>
                <a:sym typeface="Open Sans"/>
              </a:rPr>
              <a:t>FUNDAMENTOS</a:t>
            </a:r>
            <a:endParaRPr b="1" i="0" sz="3599" u="none" cap="none" strike="noStrike">
              <a:latin typeface="Open Sans"/>
              <a:ea typeface="Open Sans"/>
              <a:cs typeface="Open Sans"/>
              <a:sym typeface="Open Sans"/>
            </a:endParaRPr>
          </a:p>
        </p:txBody>
      </p:sp>
      <p:sp>
        <p:nvSpPr>
          <p:cNvPr id="189" name="Google Shape;189;p6"/>
          <p:cNvSpPr txBox="1"/>
          <p:nvPr/>
        </p:nvSpPr>
        <p:spPr>
          <a:xfrm>
            <a:off x="8639117" y="5059129"/>
            <a:ext cx="2769962" cy="1210303"/>
          </a:xfrm>
          <a:prstGeom prst="rect">
            <a:avLst/>
          </a:prstGeom>
          <a:noFill/>
          <a:ln>
            <a:noFill/>
          </a:ln>
        </p:spPr>
        <p:txBody>
          <a:bodyPr anchorCtr="0" anchor="ctr" bIns="50775" lIns="50775" spcFirstLastPara="1" rIns="50775" wrap="square" tIns="50775">
            <a:spAutoFit/>
          </a:bodyPr>
          <a:lstStyle/>
          <a:p>
            <a:pPr indent="0" lvl="0" marL="0" marR="0" rtl="0" algn="ctr">
              <a:spcBef>
                <a:spcPts val="0"/>
              </a:spcBef>
              <a:spcAft>
                <a:spcPts val="0"/>
              </a:spcAft>
              <a:buNone/>
            </a:pPr>
            <a:r>
              <a:rPr b="1" i="0" lang="pt-BR" sz="3599" u="none" cap="none" strike="noStrike">
                <a:solidFill>
                  <a:srgbClr val="FFFFFF"/>
                </a:solidFill>
                <a:latin typeface="Open Sans"/>
                <a:ea typeface="Open Sans"/>
                <a:cs typeface="Open Sans"/>
                <a:sym typeface="Open Sans"/>
              </a:rPr>
              <a:t>CAPÍTULOS</a:t>
            </a:r>
            <a:endParaRPr b="1" i="0" sz="3599" u="none" cap="none" strike="noStrike">
              <a:solidFill>
                <a:srgbClr val="FFFFFF"/>
              </a:solidFill>
              <a:latin typeface="Open Sans"/>
              <a:ea typeface="Open Sans"/>
              <a:cs typeface="Open Sans"/>
              <a:sym typeface="Open Sans"/>
            </a:endParaRPr>
          </a:p>
          <a:p>
            <a:pPr indent="0" lvl="0" marL="0" marR="0" rtl="0" algn="ctr">
              <a:spcBef>
                <a:spcPts val="0"/>
              </a:spcBef>
              <a:spcAft>
                <a:spcPts val="0"/>
              </a:spcAft>
              <a:buNone/>
            </a:pPr>
            <a:r>
              <a:rPr b="1" i="0" lang="pt-BR" sz="3599" u="none" cap="none" strike="noStrike">
                <a:solidFill>
                  <a:srgbClr val="FFFFFF"/>
                </a:solidFill>
                <a:latin typeface="Open Sans"/>
                <a:ea typeface="Open Sans"/>
                <a:cs typeface="Open Sans"/>
                <a:sym typeface="Open Sans"/>
              </a:rPr>
              <a:t>TÉCNICOS</a:t>
            </a:r>
            <a:endParaRPr b="1" i="0" sz="3599" u="none" cap="none" strike="noStrike">
              <a:solidFill>
                <a:srgbClr val="FFFFFF"/>
              </a:solidFill>
              <a:latin typeface="Open Sans"/>
              <a:ea typeface="Open Sans"/>
              <a:cs typeface="Open Sans"/>
              <a:sym typeface="Open Sans"/>
            </a:endParaRPr>
          </a:p>
        </p:txBody>
      </p:sp>
      <p:sp>
        <p:nvSpPr>
          <p:cNvPr id="190" name="Google Shape;190;p6"/>
          <p:cNvSpPr txBox="1"/>
          <p:nvPr>
            <p:ph type="title"/>
          </p:nvPr>
        </p:nvSpPr>
        <p:spPr>
          <a:xfrm>
            <a:off x="401371" y="82016"/>
            <a:ext cx="16794700" cy="1129990"/>
          </a:xfrm>
          <a:prstGeom prst="rect">
            <a:avLst/>
          </a:prstGeom>
          <a:noFill/>
          <a:ln>
            <a:noFill/>
          </a:ln>
        </p:spPr>
        <p:txBody>
          <a:bodyPr anchorCtr="0" anchor="t" bIns="50800" lIns="50800" spcFirstLastPara="1" rIns="50800" wrap="square" tIns="50800">
            <a:normAutofit/>
          </a:bodyPr>
          <a:lstStyle/>
          <a:p>
            <a:pPr indent="0" lvl="0" marL="0" rtl="0" algn="l">
              <a:lnSpc>
                <a:spcPct val="100000"/>
              </a:lnSpc>
              <a:spcBef>
                <a:spcPts val="0"/>
              </a:spcBef>
              <a:spcAft>
                <a:spcPts val="0"/>
              </a:spcAft>
              <a:buClr>
                <a:srgbClr val="000000"/>
              </a:buClr>
              <a:buSzPts val="5300"/>
              <a:buFont typeface="Open Sans"/>
              <a:buNone/>
            </a:pPr>
            <a:r>
              <a:rPr lang="pt-BR">
                <a:solidFill>
                  <a:srgbClr val="000000"/>
                </a:solidFill>
              </a:rPr>
              <a:t>O Manual Esfera – oito capítulos interdependentes</a:t>
            </a:r>
            <a:endParaRPr>
              <a:solidFill>
                <a:srgbClr val="000000"/>
              </a:solidFill>
            </a:endParaRPr>
          </a:p>
        </p:txBody>
      </p:sp>
      <p:sp>
        <p:nvSpPr>
          <p:cNvPr id="191" name="Google Shape;191;p6"/>
          <p:cNvSpPr txBox="1"/>
          <p:nvPr/>
        </p:nvSpPr>
        <p:spPr>
          <a:xfrm>
            <a:off x="786950" y="1828800"/>
            <a:ext cx="5054100" cy="6797100"/>
          </a:xfrm>
          <a:prstGeom prst="rect">
            <a:avLst/>
          </a:prstGeom>
          <a:noFill/>
          <a:ln>
            <a:noFill/>
          </a:ln>
        </p:spPr>
        <p:txBody>
          <a:bodyPr anchorCtr="0" anchor="t" bIns="50775" lIns="50775" spcFirstLastPara="1" rIns="50775" wrap="square" tIns="50775">
            <a:noAutofit/>
          </a:bodyPr>
          <a:lstStyle/>
          <a:p>
            <a:pPr indent="-685594" lvl="0" marL="1264858" marR="0" rtl="0" algn="l">
              <a:lnSpc>
                <a:spcPct val="100000"/>
              </a:lnSpc>
              <a:spcBef>
                <a:spcPts val="0"/>
              </a:spcBef>
              <a:spcAft>
                <a:spcPts val="0"/>
              </a:spcAft>
              <a:buClr>
                <a:srgbClr val="000000"/>
              </a:buClr>
              <a:buSzPts val="3999"/>
              <a:buFont typeface="Helvetica Neue"/>
              <a:buAutoNum type="arabicPeriod"/>
            </a:pPr>
            <a:r>
              <a:rPr b="0" i="0" lang="pt-BR" sz="3999" u="none" cap="none" strike="noStrike">
                <a:solidFill>
                  <a:srgbClr val="000000"/>
                </a:solidFill>
                <a:latin typeface="Open Sans"/>
                <a:ea typeface="Open Sans"/>
                <a:cs typeface="Open Sans"/>
                <a:sym typeface="Open Sans"/>
              </a:rPr>
              <a:t>O que é  Esfera?</a:t>
            </a:r>
            <a:endParaRPr b="0" i="0" sz="3999" u="none" cap="none" strike="noStrike">
              <a:solidFill>
                <a:srgbClr val="000000"/>
              </a:solidFill>
              <a:latin typeface="Open Sans"/>
              <a:ea typeface="Open Sans"/>
              <a:cs typeface="Open Sans"/>
              <a:sym typeface="Open Sans"/>
            </a:endParaRPr>
          </a:p>
          <a:p>
            <a:pPr indent="-742727" lvl="0" marL="853819" marR="0" rtl="0" algn="l">
              <a:lnSpc>
                <a:spcPct val="100000"/>
              </a:lnSpc>
              <a:spcBef>
                <a:spcPts val="1999"/>
              </a:spcBef>
              <a:spcAft>
                <a:spcPts val="0"/>
              </a:spcAft>
              <a:buClr>
                <a:srgbClr val="000000"/>
              </a:buClr>
              <a:buSzPts val="3999"/>
              <a:buFont typeface="Helvetica Neue"/>
              <a:buAutoNum type="arabicPeriod"/>
            </a:pPr>
            <a:r>
              <a:rPr b="0" i="0" lang="pt-BR" sz="3999" u="none" cap="none" strike="noStrike">
                <a:solidFill>
                  <a:srgbClr val="000000"/>
                </a:solidFill>
                <a:latin typeface="Open Sans"/>
                <a:ea typeface="Open Sans"/>
                <a:cs typeface="Open Sans"/>
                <a:sym typeface="Open Sans"/>
              </a:rPr>
              <a:t>A Carta Humanitária</a:t>
            </a:r>
            <a:endParaRPr b="0" i="0" sz="3999" u="none" cap="none" strike="noStrike">
              <a:solidFill>
                <a:srgbClr val="000000"/>
              </a:solidFill>
              <a:latin typeface="Open Sans"/>
              <a:ea typeface="Open Sans"/>
              <a:cs typeface="Open Sans"/>
              <a:sym typeface="Open Sans"/>
            </a:endParaRPr>
          </a:p>
          <a:p>
            <a:pPr indent="-742727" lvl="0" marL="742727" marR="0" rtl="0" algn="l">
              <a:lnSpc>
                <a:spcPct val="100000"/>
              </a:lnSpc>
              <a:spcBef>
                <a:spcPts val="1999"/>
              </a:spcBef>
              <a:spcAft>
                <a:spcPts val="0"/>
              </a:spcAft>
              <a:buClr>
                <a:srgbClr val="000000"/>
              </a:buClr>
              <a:buSzPts val="3999"/>
              <a:buFont typeface="Helvetica Neue"/>
              <a:buAutoNum type="arabicPeriod"/>
            </a:pPr>
            <a:r>
              <a:rPr b="0" i="0" lang="pt-BR" sz="3999" u="none" cap="none" strike="noStrike">
                <a:solidFill>
                  <a:srgbClr val="000000"/>
                </a:solidFill>
                <a:latin typeface="Open Sans"/>
                <a:ea typeface="Open Sans"/>
                <a:cs typeface="Open Sans"/>
                <a:sym typeface="Open Sans"/>
              </a:rPr>
              <a:t>Princípios de Proteção</a:t>
            </a:r>
            <a:endParaRPr b="0" i="0" sz="3999" u="none" cap="none" strike="noStrike">
              <a:solidFill>
                <a:srgbClr val="000000"/>
              </a:solidFill>
              <a:latin typeface="Open Sans"/>
              <a:ea typeface="Open Sans"/>
              <a:cs typeface="Open Sans"/>
              <a:sym typeface="Open Sans"/>
            </a:endParaRPr>
          </a:p>
          <a:p>
            <a:pPr indent="-742726" lvl="0" marL="1264858" marR="0" rtl="0" algn="l">
              <a:lnSpc>
                <a:spcPct val="100000"/>
              </a:lnSpc>
              <a:spcBef>
                <a:spcPts val="1999"/>
              </a:spcBef>
              <a:spcAft>
                <a:spcPts val="0"/>
              </a:spcAft>
              <a:buClr>
                <a:srgbClr val="000000"/>
              </a:buClr>
              <a:buSzPts val="3999"/>
              <a:buFont typeface="Helvetica Neue"/>
              <a:buAutoNum type="arabicPeriod"/>
            </a:pPr>
            <a:r>
              <a:rPr b="0" i="0" lang="pt-BR" sz="3999" u="none" cap="none" strike="noStrike">
                <a:solidFill>
                  <a:srgbClr val="000000"/>
                </a:solidFill>
                <a:latin typeface="Open Sans"/>
                <a:ea typeface="Open Sans"/>
                <a:cs typeface="Open Sans"/>
                <a:sym typeface="Open Sans"/>
              </a:rPr>
              <a:t>Norma Humanitária Essencial</a:t>
            </a:r>
            <a:endParaRPr b="0" i="0" sz="3999" u="none" cap="none" strike="noStrike">
              <a:solidFill>
                <a:srgbClr val="000000"/>
              </a:solidFill>
              <a:latin typeface="Open Sans"/>
              <a:ea typeface="Open Sans"/>
              <a:cs typeface="Open Sans"/>
              <a:sym typeface="Open Sans"/>
            </a:endParaRPr>
          </a:p>
          <a:p>
            <a:pPr indent="-488790" lvl="0" marL="742727" marR="0" rtl="0" algn="l">
              <a:lnSpc>
                <a:spcPct val="100000"/>
              </a:lnSpc>
              <a:spcBef>
                <a:spcPts val="1999"/>
              </a:spcBef>
              <a:spcAft>
                <a:spcPts val="0"/>
              </a:spcAft>
              <a:buClr>
                <a:srgbClr val="676767"/>
              </a:buClr>
              <a:buSzPts val="3999"/>
              <a:buFont typeface="Helvetica Neue"/>
              <a:buNone/>
            </a:pPr>
            <a:r>
              <a:t/>
            </a:r>
            <a:endParaRPr b="0" i="0" sz="3999" u="none" cap="none" strike="noStrike">
              <a:solidFill>
                <a:srgbClr val="000000"/>
              </a:solidFill>
              <a:latin typeface="Open Sans"/>
              <a:ea typeface="Open Sans"/>
              <a:cs typeface="Open Sans"/>
              <a:sym typeface="Open Sans"/>
            </a:endParaRPr>
          </a:p>
          <a:p>
            <a:pPr indent="-488790" lvl="0" marL="742727" marR="0" rtl="0" algn="l">
              <a:lnSpc>
                <a:spcPct val="100000"/>
              </a:lnSpc>
              <a:spcBef>
                <a:spcPts val="1999"/>
              </a:spcBef>
              <a:spcAft>
                <a:spcPts val="0"/>
              </a:spcAft>
              <a:buClr>
                <a:srgbClr val="676767"/>
              </a:buClr>
              <a:buSzPts val="3999"/>
              <a:buFont typeface="Helvetica Neue"/>
              <a:buNone/>
            </a:pPr>
            <a:r>
              <a:t/>
            </a:r>
            <a:endParaRPr b="0" i="0" sz="3999" u="none" cap="none" strike="noStrike">
              <a:solidFill>
                <a:srgbClr val="000000"/>
              </a:solidFill>
              <a:latin typeface="Open Sans"/>
              <a:ea typeface="Open Sans"/>
              <a:cs typeface="Open Sans"/>
              <a:sym typeface="Open Sans"/>
            </a:endParaRPr>
          </a:p>
        </p:txBody>
      </p:sp>
      <p:sp>
        <p:nvSpPr>
          <p:cNvPr id="192" name="Google Shape;192;p6"/>
          <p:cNvSpPr/>
          <p:nvPr/>
        </p:nvSpPr>
        <p:spPr>
          <a:xfrm>
            <a:off x="11606881" y="1800876"/>
            <a:ext cx="5593879" cy="7016023"/>
          </a:xfrm>
          <a:prstGeom prst="rect">
            <a:avLst/>
          </a:prstGeom>
          <a:noFill/>
          <a:ln>
            <a:noFill/>
          </a:ln>
        </p:spPr>
        <p:txBody>
          <a:bodyPr anchorCtr="0" anchor="t" bIns="45700" lIns="91425" spcFirstLastPara="1" rIns="91425" wrap="square" tIns="45700">
            <a:spAutoFit/>
          </a:bodyPr>
          <a:lstStyle/>
          <a:p>
            <a:pPr indent="-742727" lvl="0" marL="742727" marR="0" rtl="0" algn="l">
              <a:spcBef>
                <a:spcPts val="0"/>
              </a:spcBef>
              <a:spcAft>
                <a:spcPts val="0"/>
              </a:spcAft>
              <a:buClr>
                <a:srgbClr val="000000"/>
              </a:buClr>
              <a:buSzPts val="3999"/>
              <a:buFont typeface="Helvetica Neue"/>
              <a:buAutoNum type="arabicPeriod" startAt="5"/>
            </a:pPr>
            <a:r>
              <a:rPr b="0" i="0" lang="pt-BR" sz="3999" u="none" cap="none" strike="noStrike">
                <a:solidFill>
                  <a:srgbClr val="000000"/>
                </a:solidFill>
                <a:latin typeface="Open Sans"/>
                <a:ea typeface="Open Sans"/>
                <a:cs typeface="Open Sans"/>
                <a:sym typeface="Open Sans"/>
              </a:rPr>
              <a:t>Abastecimento de  Água, Saneamento e  Promoção da Higiene (WASH)</a:t>
            </a:r>
            <a:endParaRPr/>
          </a:p>
          <a:p>
            <a:pPr indent="-742727" lvl="0" marL="1371189" marR="0" rtl="0" algn="l">
              <a:spcBef>
                <a:spcPts val="1999"/>
              </a:spcBef>
              <a:spcAft>
                <a:spcPts val="0"/>
              </a:spcAft>
              <a:buClr>
                <a:srgbClr val="000000"/>
              </a:buClr>
              <a:buSzPts val="3999"/>
              <a:buFont typeface="Helvetica Neue"/>
              <a:buAutoNum type="arabicPeriod" startAt="5"/>
            </a:pPr>
            <a:r>
              <a:rPr b="0" i="0" lang="pt-BR" sz="3999" u="none" cap="none" strike="noStrike">
                <a:solidFill>
                  <a:srgbClr val="000000"/>
                </a:solidFill>
                <a:latin typeface="Open Sans"/>
                <a:ea typeface="Open Sans"/>
                <a:cs typeface="Open Sans"/>
                <a:sym typeface="Open Sans"/>
              </a:rPr>
              <a:t>Segurança Alimentar e Nutrição</a:t>
            </a:r>
            <a:endParaRPr b="0" i="0" sz="3999" u="none" cap="none" strike="noStrike">
              <a:solidFill>
                <a:srgbClr val="000000"/>
              </a:solidFill>
              <a:latin typeface="Open Sans"/>
              <a:ea typeface="Open Sans"/>
              <a:cs typeface="Open Sans"/>
              <a:sym typeface="Open Sans"/>
            </a:endParaRPr>
          </a:p>
          <a:p>
            <a:pPr indent="-742726" lvl="0" marL="1202964" marR="0" rtl="0" algn="l">
              <a:spcBef>
                <a:spcPts val="1999"/>
              </a:spcBef>
              <a:spcAft>
                <a:spcPts val="0"/>
              </a:spcAft>
              <a:buClr>
                <a:srgbClr val="000000"/>
              </a:buClr>
              <a:buSzPts val="3999"/>
              <a:buFont typeface="Helvetica Neue"/>
              <a:buAutoNum type="arabicPeriod" startAt="5"/>
            </a:pPr>
            <a:r>
              <a:rPr b="0" i="0" lang="pt-BR" sz="3999" u="none" cap="none" strike="noStrike">
                <a:solidFill>
                  <a:srgbClr val="000000"/>
                </a:solidFill>
                <a:latin typeface="Open Sans"/>
                <a:ea typeface="Open Sans"/>
                <a:cs typeface="Open Sans"/>
                <a:sym typeface="Open Sans"/>
              </a:rPr>
              <a:t>Alojamento e Assentamento</a:t>
            </a:r>
            <a:endParaRPr b="0" i="0" sz="3999" u="none" cap="none" strike="noStrike">
              <a:solidFill>
                <a:srgbClr val="000000"/>
              </a:solidFill>
              <a:latin typeface="Open Sans"/>
              <a:ea typeface="Open Sans"/>
              <a:cs typeface="Open Sans"/>
              <a:sym typeface="Open Sans"/>
            </a:endParaRPr>
          </a:p>
          <a:p>
            <a:pPr indent="-742727" lvl="0" marL="742727" marR="0" rtl="0" algn="l">
              <a:spcBef>
                <a:spcPts val="1999"/>
              </a:spcBef>
              <a:spcAft>
                <a:spcPts val="0"/>
              </a:spcAft>
              <a:buClr>
                <a:srgbClr val="000000"/>
              </a:buClr>
              <a:buSzPts val="3999"/>
              <a:buFont typeface="Helvetica Neue"/>
              <a:buAutoNum type="arabicPeriod" startAt="5"/>
            </a:pPr>
            <a:r>
              <a:rPr b="0" i="0" lang="pt-BR" sz="3999" u="none" cap="none" strike="noStrike">
                <a:solidFill>
                  <a:srgbClr val="000000"/>
                </a:solidFill>
                <a:latin typeface="Open Sans"/>
                <a:ea typeface="Open Sans"/>
                <a:cs typeface="Open Sans"/>
                <a:sym typeface="Open Sans"/>
              </a:rPr>
              <a:t>Saúde</a:t>
            </a:r>
            <a:endParaRPr b="0" i="0" sz="3999" u="none" cap="none" strike="noStrike">
              <a:solidFill>
                <a:srgbClr val="000000"/>
              </a:solidFill>
              <a:latin typeface="Open Sans"/>
              <a:ea typeface="Open Sans"/>
              <a:cs typeface="Open Sans"/>
              <a:sym typeface="Open Sans"/>
            </a:endParaRPr>
          </a:p>
        </p:txBody>
      </p:sp>
      <p:sp>
        <p:nvSpPr>
          <p:cNvPr id="193" name="Google Shape;193;p6"/>
          <p:cNvSpPr txBox="1"/>
          <p:nvPr>
            <p:ph idx="12" type="sldNum"/>
          </p:nvPr>
        </p:nvSpPr>
        <p:spPr>
          <a:xfrm>
            <a:off x="3228975" y="8814375"/>
            <a:ext cx="324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   </a:t>
            </a:r>
            <a:r>
              <a:rPr lang="pt-BR">
                <a:solidFill>
                  <a:srgbClr val="00A585"/>
                </a:solidFill>
              </a:rPr>
              <a:t>6</a:t>
            </a:r>
            <a:endParaRPr>
              <a:solidFill>
                <a:srgbClr val="00A58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7"/>
          <p:cNvSpPr txBox="1"/>
          <p:nvPr>
            <p:ph type="title"/>
          </p:nvPr>
        </p:nvSpPr>
        <p:spPr>
          <a:xfrm>
            <a:off x="429762" y="86624"/>
            <a:ext cx="7680959" cy="84836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A Carta Humanitária…</a:t>
            </a:r>
            <a:endParaRPr sz="5400">
              <a:latin typeface="Open Sans"/>
              <a:ea typeface="Open Sans"/>
              <a:cs typeface="Open Sans"/>
              <a:sym typeface="Open Sans"/>
            </a:endParaRPr>
          </a:p>
        </p:txBody>
      </p:sp>
      <p:sp>
        <p:nvSpPr>
          <p:cNvPr id="200" name="Google Shape;200;p7"/>
          <p:cNvSpPr txBox="1"/>
          <p:nvPr/>
        </p:nvSpPr>
        <p:spPr>
          <a:xfrm>
            <a:off x="864449" y="1508129"/>
            <a:ext cx="9631045" cy="6019800"/>
          </a:xfrm>
          <a:prstGeom prst="rect">
            <a:avLst/>
          </a:prstGeom>
          <a:noFill/>
          <a:ln>
            <a:noFill/>
          </a:ln>
        </p:spPr>
        <p:txBody>
          <a:bodyPr anchorCtr="0" anchor="t" bIns="0" lIns="0" spcFirstLastPara="1" rIns="0" wrap="square" tIns="12700">
            <a:spAutoFit/>
          </a:bodyPr>
          <a:lstStyle/>
          <a:p>
            <a:pPr indent="-495933" lvl="0" marL="508000" marR="1365885" rtl="0" algn="l">
              <a:spcBef>
                <a:spcPts val="0"/>
              </a:spcBef>
              <a:spcAft>
                <a:spcPts val="0"/>
              </a:spcAft>
              <a:buClr>
                <a:schemeClr val="dk1"/>
              </a:buClr>
              <a:buSzPts val="4000"/>
              <a:buFont typeface="Arial"/>
              <a:buChar char="•"/>
            </a:pPr>
            <a:r>
              <a:rPr b="0" i="0" lang="pt-BR" sz="4000" u="none" cap="none" strike="noStrike">
                <a:solidFill>
                  <a:schemeClr val="dk1"/>
                </a:solidFill>
                <a:latin typeface="Open Sans"/>
                <a:ea typeface="Open Sans"/>
                <a:cs typeface="Open Sans"/>
                <a:sym typeface="Open Sans"/>
              </a:rPr>
              <a:t>é a pedra angular da abordagem  Esfera;</a:t>
            </a:r>
            <a:endParaRPr b="0" i="0" sz="4000" u="none" cap="none" strike="noStrike">
              <a:solidFill>
                <a:schemeClr val="dk1"/>
              </a:solidFill>
              <a:latin typeface="Open Sans"/>
              <a:ea typeface="Open Sans"/>
              <a:cs typeface="Open Sans"/>
              <a:sym typeface="Open Sans"/>
            </a:endParaRPr>
          </a:p>
          <a:p>
            <a:pPr indent="-495933" lvl="0" marL="508000" marR="5080" rtl="0" algn="l">
              <a:spcBef>
                <a:spcPts val="2000"/>
              </a:spcBef>
              <a:spcAft>
                <a:spcPts val="0"/>
              </a:spcAft>
              <a:buClr>
                <a:schemeClr val="dk1"/>
              </a:buClr>
              <a:buSzPts val="4000"/>
              <a:buFont typeface="Arial"/>
              <a:buChar char="•"/>
            </a:pPr>
            <a:r>
              <a:rPr b="0" i="0" lang="pt-BR" sz="4000" u="none" cap="none" strike="noStrike">
                <a:solidFill>
                  <a:schemeClr val="dk1"/>
                </a:solidFill>
                <a:latin typeface="Open Sans"/>
                <a:ea typeface="Open Sans"/>
                <a:cs typeface="Open Sans"/>
                <a:sym typeface="Open Sans"/>
              </a:rPr>
              <a:t>reconhece que as pessoas têm </a:t>
            </a:r>
            <a:r>
              <a:rPr b="1" i="0" lang="pt-BR" sz="4000" u="none" cap="none" strike="noStrike">
                <a:solidFill>
                  <a:schemeClr val="dk1"/>
                </a:solidFill>
                <a:latin typeface="Open Sans"/>
                <a:ea typeface="Open Sans"/>
                <a:cs typeface="Open Sans"/>
                <a:sym typeface="Open Sans"/>
              </a:rPr>
              <a:t>direito  à proteção e à assistência com  dignidade; </a:t>
            </a:r>
            <a:endParaRPr b="0" i="0" sz="4000" u="none" cap="none" strike="noStrike">
              <a:solidFill>
                <a:schemeClr val="dk1"/>
              </a:solidFill>
              <a:latin typeface="Open Sans"/>
              <a:ea typeface="Open Sans"/>
              <a:cs typeface="Open Sans"/>
              <a:sym typeface="Open Sans"/>
            </a:endParaRPr>
          </a:p>
          <a:p>
            <a:pPr indent="-495933" lvl="0" marL="508000" marR="859789" rtl="0" algn="l">
              <a:spcBef>
                <a:spcPts val="2000"/>
              </a:spcBef>
              <a:spcAft>
                <a:spcPts val="0"/>
              </a:spcAft>
              <a:buClr>
                <a:schemeClr val="dk1"/>
              </a:buClr>
              <a:buSzPts val="4000"/>
              <a:buFont typeface="Arial"/>
              <a:buChar char="•"/>
            </a:pPr>
            <a:r>
              <a:rPr b="0" i="0" lang="pt-BR" sz="4000" u="none" cap="none" strike="noStrike">
                <a:solidFill>
                  <a:schemeClr val="dk1"/>
                </a:solidFill>
                <a:latin typeface="Open Sans"/>
                <a:ea typeface="Open Sans"/>
                <a:cs typeface="Open Sans"/>
                <a:sym typeface="Open Sans"/>
              </a:rPr>
              <a:t>fornece a base ética e legal para os  Princípios de Proteção, a Norma  Humanitária Essencial e as  Normas Mínimas Esfera.</a:t>
            </a:r>
            <a:endParaRPr b="0" i="0" sz="4000" u="none" cap="none" strike="noStrike">
              <a:solidFill>
                <a:schemeClr val="dk1"/>
              </a:solidFill>
              <a:latin typeface="Open Sans"/>
              <a:ea typeface="Open Sans"/>
              <a:cs typeface="Open Sans"/>
              <a:sym typeface="Open Sans"/>
            </a:endParaRPr>
          </a:p>
        </p:txBody>
      </p:sp>
      <p:pic>
        <p:nvPicPr>
          <p:cNvPr id="201" name="Google Shape;201;p7"/>
          <p:cNvPicPr preferRelativeResize="0"/>
          <p:nvPr/>
        </p:nvPicPr>
        <p:blipFill rotWithShape="1">
          <a:blip r:embed="rId3">
            <a:alphaModFix/>
          </a:blip>
          <a:srcRect b="0" l="0" r="0" t="0"/>
          <a:stretch/>
        </p:blipFill>
        <p:spPr>
          <a:xfrm>
            <a:off x="11647809" y="1920000"/>
            <a:ext cx="5088409" cy="5118100"/>
          </a:xfrm>
          <a:prstGeom prst="rect">
            <a:avLst/>
          </a:prstGeom>
          <a:noFill/>
          <a:ln>
            <a:noFill/>
          </a:ln>
        </p:spPr>
      </p:pic>
      <p:sp>
        <p:nvSpPr>
          <p:cNvPr id="202" name="Google Shape;202;p7"/>
          <p:cNvSpPr txBox="1"/>
          <p:nvPr/>
        </p:nvSpPr>
        <p:spPr>
          <a:xfrm>
            <a:off x="11639312" y="7213741"/>
            <a:ext cx="4800600" cy="1644300"/>
          </a:xfrm>
          <a:prstGeom prst="rect">
            <a:avLst/>
          </a:prstGeom>
          <a:noFill/>
          <a:ln>
            <a:noFill/>
          </a:ln>
        </p:spPr>
        <p:txBody>
          <a:bodyPr anchorCtr="0" anchor="t" bIns="0" lIns="0" spcFirstLastPara="1" rIns="0" wrap="square" tIns="12700">
            <a:spAutoFit/>
          </a:bodyPr>
          <a:lstStyle/>
          <a:p>
            <a:pPr indent="-482600" lvl="0" marL="494665" marR="5080" rtl="0" algn="ctr">
              <a:spcBef>
                <a:spcPts val="0"/>
              </a:spcBef>
              <a:spcAft>
                <a:spcPts val="0"/>
              </a:spcAft>
              <a:buNone/>
            </a:pPr>
            <a:r>
              <a:rPr b="0" i="0" lang="pt-BR" sz="4000" u="none" cap="none" strike="noStrike">
                <a:latin typeface="Open Sans"/>
                <a:ea typeface="Open Sans"/>
                <a:cs typeface="Open Sans"/>
                <a:sym typeface="Open Sans"/>
              </a:rPr>
              <a:t>ver páginas  29–34</a:t>
            </a:r>
            <a:br>
              <a:rPr b="0" i="0" lang="pt-BR" sz="4000" u="none" cap="none" strike="noStrike">
                <a:latin typeface="Open Sans"/>
                <a:ea typeface="Open Sans"/>
                <a:cs typeface="Open Sans"/>
                <a:sym typeface="Open Sans"/>
              </a:rPr>
            </a:br>
            <a:r>
              <a:rPr b="0" i="0" lang="pt-BR" sz="3300" u="none" cap="none" strike="noStrike">
                <a:latin typeface="Open Sans"/>
                <a:ea typeface="Open Sans"/>
                <a:cs typeface="Open Sans"/>
                <a:sym typeface="Open Sans"/>
              </a:rPr>
              <a:t>(versão em português europeu)</a:t>
            </a:r>
            <a:endParaRPr b="0" i="0" sz="3300" u="none" cap="none" strike="noStrike">
              <a:latin typeface="Open Sans"/>
              <a:ea typeface="Open Sans"/>
              <a:cs typeface="Open Sans"/>
              <a:sym typeface="Open Sans"/>
            </a:endParaRPr>
          </a:p>
        </p:txBody>
      </p:sp>
      <p:sp>
        <p:nvSpPr>
          <p:cNvPr id="203" name="Google Shape;203;p7"/>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7</a:t>
            </a:r>
            <a:endParaRPr>
              <a:solidFill>
                <a:srgbClr val="00A58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8"/>
          <p:cNvSpPr txBox="1"/>
          <p:nvPr>
            <p:ph type="title"/>
          </p:nvPr>
        </p:nvSpPr>
        <p:spPr>
          <a:xfrm>
            <a:off x="434403" y="99125"/>
            <a:ext cx="10237500" cy="843900"/>
          </a:xfrm>
          <a:prstGeom prst="rect">
            <a:avLst/>
          </a:prstGeom>
          <a:noFill/>
          <a:ln>
            <a:noFill/>
          </a:ln>
        </p:spPr>
        <p:txBody>
          <a:bodyPr anchorCtr="0" anchor="t" bIns="0" lIns="0" spcFirstLastPara="1" rIns="0" wrap="square" tIns="12700">
            <a:spAutoFit/>
          </a:bodyPr>
          <a:lstStyle/>
          <a:p>
            <a:pPr indent="0" lvl="0" marL="12700" rtl="0" algn="l">
              <a:spcBef>
                <a:spcPts val="0"/>
              </a:spcBef>
              <a:spcAft>
                <a:spcPts val="0"/>
              </a:spcAft>
              <a:buNone/>
            </a:pPr>
            <a:r>
              <a:rPr b="1" lang="pt-BR" sz="5400">
                <a:latin typeface="Open Sans"/>
                <a:ea typeface="Open Sans"/>
                <a:cs typeface="Open Sans"/>
                <a:sym typeface="Open Sans"/>
              </a:rPr>
              <a:t>Princípios de Proteção</a:t>
            </a:r>
            <a:endParaRPr sz="5400">
              <a:latin typeface="Open Sans"/>
              <a:ea typeface="Open Sans"/>
              <a:cs typeface="Open Sans"/>
              <a:sym typeface="Open Sans"/>
            </a:endParaRPr>
          </a:p>
        </p:txBody>
      </p:sp>
      <p:sp>
        <p:nvSpPr>
          <p:cNvPr id="210" name="Google Shape;210;p8"/>
          <p:cNvSpPr txBox="1"/>
          <p:nvPr/>
        </p:nvSpPr>
        <p:spPr>
          <a:xfrm>
            <a:off x="434400" y="1022775"/>
            <a:ext cx="12116400" cy="1453800"/>
          </a:xfrm>
          <a:prstGeom prst="rect">
            <a:avLst/>
          </a:prstGeom>
          <a:noFill/>
          <a:ln>
            <a:noFill/>
          </a:ln>
        </p:spPr>
        <p:txBody>
          <a:bodyPr anchorCtr="0" anchor="t" bIns="0" lIns="0" spcFirstLastPara="1" rIns="0" wrap="square" tIns="122550">
            <a:spAutoFit/>
          </a:bodyPr>
          <a:lstStyle/>
          <a:p>
            <a:pPr indent="0" lvl="0" marL="158750" marR="271780" rtl="0" algn="l">
              <a:lnSpc>
                <a:spcPct val="80000"/>
              </a:lnSpc>
              <a:spcBef>
                <a:spcPts val="0"/>
              </a:spcBef>
              <a:spcAft>
                <a:spcPts val="0"/>
              </a:spcAft>
              <a:buNone/>
            </a:pPr>
            <a:r>
              <a:rPr b="1" i="0" lang="pt-BR" sz="3600" u="none" cap="none" strike="noStrike">
                <a:solidFill>
                  <a:schemeClr val="dk1"/>
                </a:solidFill>
                <a:latin typeface="Open Sans"/>
                <a:ea typeface="Open Sans"/>
                <a:cs typeface="Open Sans"/>
                <a:sym typeface="Open Sans"/>
              </a:rPr>
              <a:t>Uma transposição prática da Carta Humanitária em  quatro princípios para orientar a resposta  humanitária:</a:t>
            </a:r>
            <a:endParaRPr b="0" i="0" sz="3600" u="none" cap="none" strike="noStrike">
              <a:solidFill>
                <a:schemeClr val="dk1"/>
              </a:solidFill>
              <a:latin typeface="Open Sans"/>
              <a:ea typeface="Open Sans"/>
              <a:cs typeface="Open Sans"/>
              <a:sym typeface="Open Sans"/>
            </a:endParaRPr>
          </a:p>
        </p:txBody>
      </p:sp>
      <p:sp>
        <p:nvSpPr>
          <p:cNvPr id="211" name="Google Shape;211;p8"/>
          <p:cNvSpPr txBox="1"/>
          <p:nvPr/>
        </p:nvSpPr>
        <p:spPr>
          <a:xfrm>
            <a:off x="522508" y="2556354"/>
            <a:ext cx="11440200" cy="5699700"/>
          </a:xfrm>
          <a:prstGeom prst="rect">
            <a:avLst/>
          </a:prstGeom>
          <a:noFill/>
          <a:ln>
            <a:noFill/>
          </a:ln>
        </p:spPr>
        <p:txBody>
          <a:bodyPr anchorCtr="0" anchor="t" bIns="0" lIns="0" spcFirstLastPara="1" rIns="0" wrap="square" tIns="156825">
            <a:spAutoFit/>
          </a:bodyPr>
          <a:lstStyle/>
          <a:p>
            <a:pPr indent="-457200" lvl="0" marL="457200" marR="0" rtl="0" algn="l">
              <a:spcBef>
                <a:spcPts val="0"/>
              </a:spcBef>
              <a:spcAft>
                <a:spcPts val="0"/>
              </a:spcAft>
              <a:buClr>
                <a:schemeClr val="dk1"/>
              </a:buClr>
              <a:buSzPts val="3600"/>
              <a:buAutoNum type="arabicPeriod"/>
            </a:pPr>
            <a:r>
              <a:rPr b="1" lang="pt-BR" sz="3600">
                <a:solidFill>
                  <a:schemeClr val="dk1"/>
                </a:solidFill>
                <a:latin typeface="Century Gothic"/>
                <a:ea typeface="Century Gothic"/>
                <a:cs typeface="Century Gothic"/>
                <a:sym typeface="Century Gothic"/>
              </a:rPr>
              <a:t>Melhorar</a:t>
            </a:r>
            <a:r>
              <a:rPr b="1" lang="pt-BR" sz="3600">
                <a:solidFill>
                  <a:schemeClr val="dk1"/>
                </a:solidFill>
                <a:latin typeface="Open Sans"/>
                <a:ea typeface="Open Sans"/>
                <a:cs typeface="Open Sans"/>
                <a:sym typeface="Open Sans"/>
              </a:rPr>
              <a:t> </a:t>
            </a:r>
            <a:r>
              <a:rPr lang="pt-BR" sz="3600">
                <a:solidFill>
                  <a:schemeClr val="dk1"/>
                </a:solidFill>
                <a:latin typeface="Open Sans"/>
                <a:ea typeface="Open Sans"/>
                <a:cs typeface="Open Sans"/>
                <a:sym typeface="Open Sans"/>
              </a:rPr>
              <a:t>a segurança, a dignidade e os direitos </a:t>
            </a:r>
            <a:r>
              <a:rPr b="0" i="0" lang="pt-BR" sz="3600" u="none" cap="none" strike="noStrike">
                <a:solidFill>
                  <a:schemeClr val="dk1"/>
                </a:solidFill>
                <a:latin typeface="Open Sans"/>
                <a:ea typeface="Open Sans"/>
                <a:cs typeface="Open Sans"/>
                <a:sym typeface="Open Sans"/>
              </a:rPr>
              <a:t>das pessoas e evitar expô-las a mais danos.</a:t>
            </a:r>
            <a:br>
              <a:rPr b="0" i="0" lang="pt-BR" sz="3600" u="none" cap="none" strike="noStrike">
                <a:solidFill>
                  <a:schemeClr val="dk1"/>
                </a:solidFill>
                <a:latin typeface="Open Sans"/>
                <a:ea typeface="Open Sans"/>
                <a:cs typeface="Open Sans"/>
                <a:sym typeface="Open Sans"/>
              </a:rPr>
            </a:br>
            <a:endParaRPr sz="3600">
              <a:solidFill>
                <a:schemeClr val="dk1"/>
              </a:solidFill>
              <a:latin typeface="Open Sans"/>
              <a:ea typeface="Open Sans"/>
              <a:cs typeface="Open Sans"/>
              <a:sym typeface="Open Sans"/>
            </a:endParaRPr>
          </a:p>
          <a:p>
            <a:pPr indent="-457200" lvl="0" marL="457200" marR="0" rtl="0" algn="l">
              <a:spcBef>
                <a:spcPts val="0"/>
              </a:spcBef>
              <a:spcAft>
                <a:spcPts val="0"/>
              </a:spcAft>
              <a:buClr>
                <a:schemeClr val="dk1"/>
              </a:buClr>
              <a:buSzPts val="3600"/>
              <a:buAutoNum type="arabicPeriod"/>
            </a:pPr>
            <a:r>
              <a:rPr b="1" i="0" lang="pt-BR" sz="3600" u="none" cap="none" strike="noStrike">
                <a:solidFill>
                  <a:schemeClr val="dk1"/>
                </a:solidFill>
                <a:latin typeface="Open Sans"/>
                <a:ea typeface="Open Sans"/>
                <a:cs typeface="Open Sans"/>
                <a:sym typeface="Open Sans"/>
              </a:rPr>
              <a:t>Assegurar </a:t>
            </a:r>
            <a:r>
              <a:rPr b="0" i="0" lang="pt-BR" sz="3600" u="none" cap="none" strike="noStrike">
                <a:solidFill>
                  <a:schemeClr val="dk1"/>
                </a:solidFill>
                <a:latin typeface="Open Sans"/>
                <a:ea typeface="Open Sans"/>
                <a:cs typeface="Open Sans"/>
                <a:sym typeface="Open Sans"/>
              </a:rPr>
              <a:t>o acesso das pessoas à </a:t>
            </a:r>
            <a:r>
              <a:rPr lang="pt-BR" sz="3600">
                <a:solidFill>
                  <a:schemeClr val="dk1"/>
                </a:solidFill>
                <a:latin typeface="Open Sans"/>
                <a:ea typeface="Open Sans"/>
                <a:cs typeface="Open Sans"/>
                <a:sym typeface="Open Sans"/>
              </a:rPr>
              <a:t>ajuda</a:t>
            </a:r>
            <a:r>
              <a:rPr b="0" i="0" lang="pt-BR" sz="3600" u="none" cap="none" strike="noStrike">
                <a:solidFill>
                  <a:schemeClr val="dk1"/>
                </a:solidFill>
                <a:latin typeface="Open Sans"/>
                <a:ea typeface="Open Sans"/>
                <a:cs typeface="Open Sans"/>
                <a:sym typeface="Open Sans"/>
              </a:rPr>
              <a:t>, de acordo com a necessidade e sem discriminação.</a:t>
            </a:r>
            <a:br>
              <a:rPr b="0" i="0" lang="pt-BR" sz="3600" u="none" cap="none" strike="noStrike">
                <a:solidFill>
                  <a:schemeClr val="dk1"/>
                </a:solidFill>
                <a:latin typeface="Open Sans"/>
                <a:ea typeface="Open Sans"/>
                <a:cs typeface="Open Sans"/>
                <a:sym typeface="Open Sans"/>
              </a:rPr>
            </a:br>
            <a:endParaRPr sz="3600">
              <a:solidFill>
                <a:schemeClr val="dk1"/>
              </a:solidFill>
              <a:latin typeface="Open Sans"/>
              <a:ea typeface="Open Sans"/>
              <a:cs typeface="Open Sans"/>
              <a:sym typeface="Open Sans"/>
            </a:endParaRPr>
          </a:p>
          <a:p>
            <a:pPr indent="-457200" lvl="0" marL="457200" marR="0" rtl="0" algn="l">
              <a:spcBef>
                <a:spcPts val="0"/>
              </a:spcBef>
              <a:spcAft>
                <a:spcPts val="0"/>
              </a:spcAft>
              <a:buClr>
                <a:schemeClr val="dk1"/>
              </a:buClr>
              <a:buSzPts val="3600"/>
              <a:buAutoNum type="arabicPeriod"/>
            </a:pPr>
            <a:r>
              <a:rPr b="1" i="0" lang="pt-BR" sz="3600" u="none" cap="none" strike="noStrike">
                <a:solidFill>
                  <a:schemeClr val="dk1"/>
                </a:solidFill>
                <a:latin typeface="Open Sans"/>
                <a:ea typeface="Open Sans"/>
                <a:cs typeface="Open Sans"/>
                <a:sym typeface="Open Sans"/>
              </a:rPr>
              <a:t>Auxiliar </a:t>
            </a:r>
            <a:r>
              <a:rPr b="0" i="0" lang="pt-BR" sz="3600" u="none" cap="none" strike="noStrike">
                <a:solidFill>
                  <a:schemeClr val="dk1"/>
                </a:solidFill>
                <a:latin typeface="Open Sans"/>
                <a:ea typeface="Open Sans"/>
                <a:cs typeface="Open Sans"/>
                <a:sym typeface="Open Sans"/>
              </a:rPr>
              <a:t>as pessoas a recuperarem</a:t>
            </a:r>
            <a:r>
              <a:rPr lang="pt-BR" sz="3600">
                <a:solidFill>
                  <a:schemeClr val="dk1"/>
                </a:solidFill>
                <a:latin typeface="Open Sans"/>
                <a:ea typeface="Open Sans"/>
                <a:cs typeface="Open Sans"/>
                <a:sym typeface="Open Sans"/>
              </a:rPr>
              <a:t>-se </a:t>
            </a:r>
            <a:r>
              <a:rPr b="0" i="0" lang="pt-BR" sz="3600" u="none" cap="none" strike="noStrike">
                <a:solidFill>
                  <a:schemeClr val="dk1"/>
                </a:solidFill>
                <a:latin typeface="Open Sans"/>
                <a:ea typeface="Open Sans"/>
                <a:cs typeface="Open Sans"/>
                <a:sym typeface="Open Sans"/>
              </a:rPr>
              <a:t>dos efeitos  físicos e psicológicos d</a:t>
            </a:r>
            <a:r>
              <a:rPr lang="pt-BR" sz="3600">
                <a:solidFill>
                  <a:schemeClr val="dk1"/>
                </a:solidFill>
                <a:latin typeface="Open Sans"/>
                <a:ea typeface="Open Sans"/>
                <a:cs typeface="Open Sans"/>
                <a:sym typeface="Open Sans"/>
              </a:rPr>
              <a:t>ecorrentes </a:t>
            </a:r>
            <a:r>
              <a:rPr lang="pt-BR" sz="3600">
                <a:solidFill>
                  <a:schemeClr val="dk1"/>
                </a:solidFill>
                <a:latin typeface="Open Sans"/>
                <a:ea typeface="Open Sans"/>
                <a:cs typeface="Open Sans"/>
                <a:sym typeface="Open Sans"/>
              </a:rPr>
              <a:t>...</a:t>
            </a:r>
            <a:r>
              <a:rPr lang="pt-BR" sz="3600">
                <a:solidFill>
                  <a:schemeClr val="dk1"/>
                </a:solidFill>
                <a:latin typeface="Open Sans"/>
                <a:ea typeface="Open Sans"/>
                <a:cs typeface="Open Sans"/>
                <a:sym typeface="Open Sans"/>
              </a:rPr>
              <a:t>.</a:t>
            </a:r>
            <a:br>
              <a:rPr lang="pt-BR" sz="3600">
                <a:solidFill>
                  <a:schemeClr val="dk1"/>
                </a:solidFill>
                <a:latin typeface="Open Sans"/>
                <a:ea typeface="Open Sans"/>
                <a:cs typeface="Open Sans"/>
                <a:sym typeface="Open Sans"/>
              </a:rPr>
            </a:br>
            <a:endParaRPr sz="3600">
              <a:solidFill>
                <a:schemeClr val="dk1"/>
              </a:solidFill>
              <a:latin typeface="Open Sans"/>
              <a:ea typeface="Open Sans"/>
              <a:cs typeface="Open Sans"/>
              <a:sym typeface="Open Sans"/>
            </a:endParaRPr>
          </a:p>
          <a:p>
            <a:pPr indent="-457200" lvl="0" marL="457200" marR="0" rtl="0" algn="l">
              <a:spcBef>
                <a:spcPts val="0"/>
              </a:spcBef>
              <a:spcAft>
                <a:spcPts val="0"/>
              </a:spcAft>
              <a:buClr>
                <a:schemeClr val="dk1"/>
              </a:buClr>
              <a:buSzPts val="3600"/>
              <a:buAutoNum type="arabicPeriod"/>
            </a:pPr>
            <a:r>
              <a:rPr b="1" i="0" lang="pt-BR" sz="3600" u="none" cap="none" strike="noStrike">
                <a:solidFill>
                  <a:schemeClr val="dk1"/>
                </a:solidFill>
                <a:latin typeface="Open Sans"/>
                <a:ea typeface="Open Sans"/>
                <a:cs typeface="Open Sans"/>
                <a:sym typeface="Open Sans"/>
              </a:rPr>
              <a:t>Ajudar </a:t>
            </a:r>
            <a:r>
              <a:rPr b="0" i="0" lang="pt-BR" sz="3600" u="none" cap="none" strike="noStrike">
                <a:solidFill>
                  <a:schemeClr val="dk1"/>
                </a:solidFill>
                <a:latin typeface="Open Sans"/>
                <a:ea typeface="Open Sans"/>
                <a:cs typeface="Open Sans"/>
                <a:sym typeface="Open Sans"/>
              </a:rPr>
              <a:t>as pessoas a reivindicar seus direitos.</a:t>
            </a:r>
            <a:endParaRPr b="0" i="0" sz="3600" u="none" cap="none" strike="noStrike">
              <a:solidFill>
                <a:schemeClr val="dk1"/>
              </a:solidFill>
              <a:latin typeface="Open Sans"/>
              <a:ea typeface="Open Sans"/>
              <a:cs typeface="Open Sans"/>
              <a:sym typeface="Open Sans"/>
            </a:endParaRPr>
          </a:p>
        </p:txBody>
      </p:sp>
      <p:pic>
        <p:nvPicPr>
          <p:cNvPr id="212" name="Google Shape;212;p8"/>
          <p:cNvPicPr preferRelativeResize="0"/>
          <p:nvPr/>
        </p:nvPicPr>
        <p:blipFill rotWithShape="1">
          <a:blip r:embed="rId3">
            <a:alphaModFix/>
          </a:blip>
          <a:srcRect b="0" l="0" r="0" t="0"/>
          <a:stretch/>
        </p:blipFill>
        <p:spPr>
          <a:xfrm>
            <a:off x="12220759" y="1610559"/>
            <a:ext cx="4768193" cy="4737100"/>
          </a:xfrm>
          <a:prstGeom prst="rect">
            <a:avLst/>
          </a:prstGeom>
          <a:noFill/>
          <a:ln>
            <a:noFill/>
          </a:ln>
        </p:spPr>
      </p:pic>
      <p:sp>
        <p:nvSpPr>
          <p:cNvPr id="213" name="Google Shape;213;p8"/>
          <p:cNvSpPr txBox="1"/>
          <p:nvPr/>
        </p:nvSpPr>
        <p:spPr>
          <a:xfrm>
            <a:off x="12550639" y="6610624"/>
            <a:ext cx="4768193" cy="628377"/>
          </a:xfrm>
          <a:prstGeom prst="rect">
            <a:avLst/>
          </a:prstGeom>
          <a:noFill/>
          <a:ln>
            <a:noFill/>
          </a:ln>
        </p:spPr>
        <p:txBody>
          <a:bodyPr anchorCtr="0" anchor="t" bIns="0" lIns="0" spcFirstLastPara="1" rIns="0" wrap="square" tIns="12700">
            <a:spAutoFit/>
          </a:bodyPr>
          <a:lstStyle/>
          <a:p>
            <a:pPr indent="-775970" lvl="0" marL="788035" marR="5080" rtl="0" algn="l">
              <a:spcBef>
                <a:spcPts val="0"/>
              </a:spcBef>
              <a:spcAft>
                <a:spcPts val="0"/>
              </a:spcAft>
              <a:buNone/>
            </a:pPr>
            <a:r>
              <a:rPr b="0" i="0" lang="pt-BR" sz="4000" u="none" cap="none" strike="noStrike">
                <a:solidFill>
                  <a:schemeClr val="dk1"/>
                </a:solidFill>
                <a:latin typeface="Open Sans"/>
                <a:ea typeface="Open Sans"/>
                <a:cs typeface="Open Sans"/>
                <a:sym typeface="Open Sans"/>
              </a:rPr>
              <a:t>ver páginas  3</a:t>
            </a:r>
            <a:r>
              <a:rPr lang="pt-BR" sz="4000">
                <a:solidFill>
                  <a:schemeClr val="dk1"/>
                </a:solidFill>
                <a:latin typeface="Open Sans"/>
                <a:ea typeface="Open Sans"/>
                <a:cs typeface="Open Sans"/>
                <a:sym typeface="Open Sans"/>
              </a:rPr>
              <a:t>5</a:t>
            </a:r>
            <a:r>
              <a:rPr b="0" i="0" lang="pt-BR" sz="4000" u="none" cap="none" strike="noStrike">
                <a:solidFill>
                  <a:schemeClr val="dk1"/>
                </a:solidFill>
                <a:latin typeface="Open Sans"/>
                <a:ea typeface="Open Sans"/>
                <a:cs typeface="Open Sans"/>
                <a:sym typeface="Open Sans"/>
              </a:rPr>
              <a:t>–</a:t>
            </a:r>
            <a:r>
              <a:rPr lang="pt-BR" sz="4000">
                <a:solidFill>
                  <a:schemeClr val="dk1"/>
                </a:solidFill>
                <a:latin typeface="Open Sans"/>
                <a:ea typeface="Open Sans"/>
                <a:cs typeface="Open Sans"/>
                <a:sym typeface="Open Sans"/>
              </a:rPr>
              <a:t>50</a:t>
            </a:r>
            <a:endParaRPr b="0" i="0" sz="4000" u="none" cap="none" strike="noStrike">
              <a:solidFill>
                <a:schemeClr val="dk1"/>
              </a:solidFill>
              <a:latin typeface="Open Sans"/>
              <a:ea typeface="Open Sans"/>
              <a:cs typeface="Open Sans"/>
              <a:sym typeface="Open Sans"/>
            </a:endParaRPr>
          </a:p>
        </p:txBody>
      </p:sp>
      <p:sp>
        <p:nvSpPr>
          <p:cNvPr id="214" name="Google Shape;214;p8"/>
          <p:cNvSpPr txBox="1"/>
          <p:nvPr>
            <p:ph idx="12" type="sldNum"/>
          </p:nvPr>
        </p:nvSpPr>
        <p:spPr>
          <a:xfrm>
            <a:off x="2752988" y="8814375"/>
            <a:ext cx="1278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SLIDE  </a:t>
            </a:r>
            <a:r>
              <a:rPr lang="pt-BR">
                <a:solidFill>
                  <a:srgbClr val="00A585"/>
                </a:solidFill>
              </a:rPr>
              <a:t> 8</a:t>
            </a:r>
            <a:endParaRPr>
              <a:solidFill>
                <a:srgbClr val="00A58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pic>
        <p:nvPicPr>
          <p:cNvPr id="220" name="Google Shape;220;p9"/>
          <p:cNvPicPr preferRelativeResize="0"/>
          <p:nvPr/>
        </p:nvPicPr>
        <p:blipFill rotWithShape="1">
          <a:blip r:embed="rId3">
            <a:alphaModFix/>
          </a:blip>
          <a:srcRect b="0" l="0" r="0" t="0"/>
          <a:stretch/>
        </p:blipFill>
        <p:spPr>
          <a:xfrm>
            <a:off x="2504287" y="1557103"/>
            <a:ext cx="12827460" cy="6800248"/>
          </a:xfrm>
          <a:prstGeom prst="rect">
            <a:avLst/>
          </a:prstGeom>
          <a:noFill/>
          <a:ln>
            <a:noFill/>
          </a:ln>
        </p:spPr>
      </p:pic>
      <p:sp>
        <p:nvSpPr>
          <p:cNvPr id="221" name="Google Shape;221;p9"/>
          <p:cNvSpPr txBox="1"/>
          <p:nvPr>
            <p:ph type="title"/>
          </p:nvPr>
        </p:nvSpPr>
        <p:spPr>
          <a:xfrm>
            <a:off x="1776649" y="128775"/>
            <a:ext cx="14950800" cy="1428900"/>
          </a:xfrm>
          <a:prstGeom prst="rect">
            <a:avLst/>
          </a:prstGeom>
          <a:noFill/>
          <a:ln>
            <a:noFill/>
          </a:ln>
        </p:spPr>
        <p:txBody>
          <a:bodyPr anchorCtr="0" anchor="t" bIns="0" lIns="0" spcFirstLastPara="1" rIns="0" wrap="square" tIns="12700">
            <a:spAutoFit/>
          </a:bodyPr>
          <a:lstStyle/>
          <a:p>
            <a:pPr indent="0" lvl="0" marL="12700" marR="5080" rtl="0" algn="ctr">
              <a:lnSpc>
                <a:spcPct val="100000"/>
              </a:lnSpc>
              <a:spcBef>
                <a:spcPts val="0"/>
              </a:spcBef>
              <a:spcAft>
                <a:spcPts val="0"/>
              </a:spcAft>
              <a:buClr>
                <a:srgbClr val="292929"/>
              </a:buClr>
              <a:buSzPts val="4600"/>
              <a:buFont typeface="Open Sans"/>
              <a:buNone/>
            </a:pPr>
            <a:r>
              <a:rPr lang="pt-BR" sz="4600">
                <a:solidFill>
                  <a:srgbClr val="292929"/>
                </a:solidFill>
              </a:rPr>
              <a:t>Como agentes humanitários, comprometemo-nos a </a:t>
            </a:r>
            <a:r>
              <a:rPr lang="pt-BR" sz="4600" u="sng">
                <a:solidFill>
                  <a:srgbClr val="292929"/>
                </a:solidFill>
              </a:rPr>
              <a:t>agir</a:t>
            </a:r>
            <a:r>
              <a:rPr lang="pt-BR" sz="4600">
                <a:solidFill>
                  <a:srgbClr val="292929"/>
                </a:solidFill>
              </a:rPr>
              <a:t> de  acordo com esses princípios.</a:t>
            </a:r>
            <a:endParaRPr sz="4600">
              <a:solidFill>
                <a:srgbClr val="292929"/>
              </a:solidFill>
            </a:endParaRPr>
          </a:p>
        </p:txBody>
      </p:sp>
      <p:sp>
        <p:nvSpPr>
          <p:cNvPr id="222" name="Google Shape;222;p9"/>
          <p:cNvSpPr txBox="1"/>
          <p:nvPr>
            <p:ph idx="1" type="body"/>
          </p:nvPr>
        </p:nvSpPr>
        <p:spPr>
          <a:xfrm>
            <a:off x="1693385" y="3302296"/>
            <a:ext cx="13953494" cy="4831360"/>
          </a:xfrm>
          <a:prstGeom prst="rect">
            <a:avLst/>
          </a:prstGeom>
          <a:noFill/>
          <a:ln>
            <a:noFill/>
          </a:ln>
        </p:spPr>
        <p:txBody>
          <a:bodyPr anchorCtr="0" anchor="t" bIns="50800" lIns="50800" spcFirstLastPara="1" rIns="50800" wrap="square" tIns="50800">
            <a:normAutofit/>
          </a:bodyPr>
          <a:lstStyle/>
          <a:p>
            <a:pPr indent="0" lvl="0" marL="0" rtl="0" algn="ctr">
              <a:lnSpc>
                <a:spcPct val="100000"/>
              </a:lnSpc>
              <a:spcBef>
                <a:spcPts val="0"/>
              </a:spcBef>
              <a:spcAft>
                <a:spcPts val="0"/>
              </a:spcAft>
              <a:buClr>
                <a:srgbClr val="000000"/>
              </a:buClr>
              <a:buSzPts val="1799"/>
              <a:buFont typeface="Open Sans"/>
              <a:buNone/>
            </a:pPr>
            <a:r>
              <a:t/>
            </a:r>
            <a:endParaRPr/>
          </a:p>
        </p:txBody>
      </p:sp>
      <p:sp>
        <p:nvSpPr>
          <p:cNvPr id="223" name="Google Shape;223;p9"/>
          <p:cNvSpPr txBox="1"/>
          <p:nvPr/>
        </p:nvSpPr>
        <p:spPr>
          <a:xfrm>
            <a:off x="2826995" y="9137543"/>
            <a:ext cx="127000" cy="455894"/>
          </a:xfrm>
          <a:prstGeom prst="rect">
            <a:avLst/>
          </a:prstGeom>
          <a:noFill/>
          <a:ln>
            <a:noFill/>
          </a:ln>
        </p:spPr>
        <p:txBody>
          <a:bodyPr anchorCtr="0" anchor="t" bIns="0" lIns="0" spcFirstLastPara="1" rIns="0" wrap="square" tIns="24750">
            <a:spAutoFit/>
          </a:bodyPr>
          <a:lstStyle/>
          <a:p>
            <a:pPr indent="0" lvl="0" marL="12700" marR="0" rtl="0" algn="l">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a:p>
            <a:pPr indent="0" lvl="0" marL="12700" marR="0" rtl="0" algn="l">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224" name="Google Shape;224;p9"/>
          <p:cNvSpPr txBox="1"/>
          <p:nvPr/>
        </p:nvSpPr>
        <p:spPr>
          <a:xfrm>
            <a:off x="5817839" y="8481070"/>
            <a:ext cx="2312035" cy="848360"/>
          </a:xfrm>
          <a:prstGeom prst="rect">
            <a:avLst/>
          </a:prstGeom>
          <a:noFill/>
          <a:ln>
            <a:noFill/>
          </a:ln>
        </p:spPr>
        <p:txBody>
          <a:bodyPr anchorCtr="0" anchor="t" bIns="0" lIns="0" spcFirstLastPara="1" rIns="0" wrap="square" tIns="12700">
            <a:spAutoFit/>
          </a:bodyPr>
          <a:lstStyle/>
          <a:p>
            <a:pPr indent="0" lvl="0" marL="12700" marR="0" rtl="0" algn="l">
              <a:spcBef>
                <a:spcPts val="0"/>
              </a:spcBef>
              <a:spcAft>
                <a:spcPts val="0"/>
              </a:spcAft>
              <a:buNone/>
            </a:pPr>
            <a:r>
              <a:rPr b="1" i="0" lang="pt-BR" sz="5400" u="none" cap="none" strike="noStrike">
                <a:solidFill>
                  <a:srgbClr val="292929"/>
                </a:solidFill>
                <a:latin typeface="Open Sans"/>
                <a:ea typeface="Open Sans"/>
                <a:cs typeface="Open Sans"/>
                <a:sym typeface="Open Sans"/>
              </a:rPr>
              <a:t>Como?</a:t>
            </a:r>
            <a:endParaRPr b="0" i="0" sz="5400" u="none" cap="none" strike="noStrike">
              <a:solidFill>
                <a:srgbClr val="292929"/>
              </a:solidFill>
              <a:latin typeface="Open Sans"/>
              <a:ea typeface="Open Sans"/>
              <a:cs typeface="Open Sans"/>
              <a:sym typeface="Open Sans"/>
            </a:endParaRPr>
          </a:p>
        </p:txBody>
      </p:sp>
      <p:sp>
        <p:nvSpPr>
          <p:cNvPr id="225" name="Google Shape;225;p9"/>
          <p:cNvSpPr txBox="1"/>
          <p:nvPr/>
        </p:nvSpPr>
        <p:spPr>
          <a:xfrm>
            <a:off x="9889332" y="8431687"/>
            <a:ext cx="5836989" cy="320601"/>
          </a:xfrm>
          <a:prstGeom prst="rect">
            <a:avLst/>
          </a:prstGeom>
          <a:noFill/>
          <a:ln>
            <a:noFill/>
          </a:ln>
        </p:spPr>
        <p:txBody>
          <a:bodyPr anchorCtr="0" anchor="t" bIns="0" lIns="0" spcFirstLastPara="1" rIns="0" wrap="square" tIns="12700">
            <a:spAutoFit/>
          </a:bodyPr>
          <a:lstStyle/>
          <a:p>
            <a:pPr indent="-1057910" lvl="0" marL="1069975" marR="5080" rtl="0" algn="l">
              <a:spcBef>
                <a:spcPts val="0"/>
              </a:spcBef>
              <a:spcAft>
                <a:spcPts val="0"/>
              </a:spcAft>
              <a:buNone/>
            </a:pPr>
            <a:r>
              <a:rPr b="0" i="0" lang="pt-BR" sz="2000" u="none" cap="none" strike="noStrike">
                <a:solidFill>
                  <a:srgbClr val="00B297"/>
                </a:solidFill>
                <a:latin typeface="Open Sans"/>
                <a:ea typeface="Open Sans"/>
                <a:cs typeface="Open Sans"/>
                <a:sym typeface="Open Sans"/>
              </a:rPr>
              <a:t>Bangladesh, 2017. IFRC/Michael  Drost-Hansen</a:t>
            </a:r>
            <a:endParaRPr b="0" i="0" sz="2000" u="none" cap="none" strike="noStrike">
              <a:solidFill>
                <a:schemeClr val="lt1"/>
              </a:solidFill>
              <a:latin typeface="Open Sans"/>
              <a:ea typeface="Open Sans"/>
              <a:cs typeface="Open Sans"/>
              <a:sym typeface="Open Sans"/>
            </a:endParaRPr>
          </a:p>
        </p:txBody>
      </p:sp>
      <p:sp>
        <p:nvSpPr>
          <p:cNvPr id="226" name="Google Shape;226;p9"/>
          <p:cNvSpPr txBox="1"/>
          <p:nvPr>
            <p:ph idx="12" type="sldNum"/>
          </p:nvPr>
        </p:nvSpPr>
        <p:spPr>
          <a:xfrm>
            <a:off x="3228975" y="8814375"/>
            <a:ext cx="324000" cy="240600"/>
          </a:xfrm>
          <a:prstGeom prst="rect">
            <a:avLst/>
          </a:prstGeom>
          <a:noFill/>
          <a:ln>
            <a:noFill/>
          </a:ln>
        </p:spPr>
        <p:txBody>
          <a:bodyPr anchorCtr="0" anchor="t" bIns="0" lIns="0" spcFirstLastPara="1" rIns="0" wrap="square" tIns="24750">
            <a:spAutoFit/>
          </a:bodyPr>
          <a:lstStyle/>
          <a:p>
            <a:pPr indent="0" lvl="0" marL="12700" rtl="0" algn="l">
              <a:spcBef>
                <a:spcPts val="0"/>
              </a:spcBef>
              <a:spcAft>
                <a:spcPts val="0"/>
              </a:spcAft>
              <a:buNone/>
            </a:pPr>
            <a:r>
              <a:rPr lang="pt-BR"/>
              <a:t>   9</a:t>
            </a:r>
            <a:endParaRPr>
              <a:solidFill>
                <a:srgbClr val="00A585"/>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2_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A9421149-3575-402E-86E3-73F0A8558D26}"/>
</file>

<file path=customXml/itemProps2.xml><?xml version="1.0" encoding="utf-8"?>
<ds:datastoreItem xmlns:ds="http://schemas.openxmlformats.org/officeDocument/2006/customXml" ds:itemID="{B465E069-533F-4F8A-A304-421DCED26F0D}"/>
</file>

<file path=customXml/itemProps3.xml><?xml version="1.0" encoding="utf-8"?>
<ds:datastoreItem xmlns:ds="http://schemas.openxmlformats.org/officeDocument/2006/customXml" ds:itemID="{1B374FA5-63B5-4726-B3CD-E09F09697B74}"/>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Nair Dasilva</dc:creator>
  <dcterms:created xsi:type="dcterms:W3CDTF">2021-04-27T20:10:56Z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or">
    <vt:lpwstr>Google</vt:lpwstr>
  </property>
  <property fmtid="{D5CDD505-2E9C-101B-9397-08002B2CF9AE}" pid="3" name="ContentTypeId">
    <vt:lpwstr>0x01010040548E345B6D594AAA06BAD71EA843DF</vt:lpwstr>
  </property>
</Properties>
</file>